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av" ContentType="audio/wav"/>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5" r:id="rId4"/>
    <p:sldId id="264" r:id="rId5"/>
    <p:sldId id="263" r:id="rId6"/>
    <p:sldId id="258" r:id="rId7"/>
    <p:sldId id="259" r:id="rId8"/>
    <p:sldId id="260" r:id="rId9"/>
    <p:sldId id="261" r:id="rId10"/>
    <p:sldId id="262" r:id="rId11"/>
  </p:sldIdLst>
  <p:sldSz cx="9144000" cy="6858000" type="screen4x3"/>
  <p:notesSz cx="6858000" cy="9144000"/>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92" d="100"/>
          <a:sy n="92" d="100"/>
        </p:scale>
        <p:origin x="-1374"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1313259" y="1300786"/>
            <a:ext cx="6517482" cy="2509213"/>
          </a:xfrm>
        </p:spPr>
        <p:txBody>
          <a:bodyPr anchor="b">
            <a:normAutofit/>
          </a:bodyPr>
          <a:lstStyle>
            <a:lvl1pPr algn="ctr">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1313259" y="3886201"/>
            <a:ext cx="6517482" cy="1371599"/>
          </a:xfrm>
        </p:spPr>
        <p:txBody>
          <a:bodyPr>
            <a:normAutofit/>
          </a:bodyPr>
          <a:lstStyle>
            <a:lvl1pPr marL="0" indent="0" algn="ctr">
              <a:buNone/>
              <a:defRPr sz="1650">
                <a:solidFill>
                  <a:schemeClr val="bg1">
                    <a:lumMod val="50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5AA68B4A-7F55-479A-9F65-2659BFDB2EFA}" type="datetimeFigureOut">
              <a:rPr lang="pt-PT" smtClean="0"/>
              <a:t>02/10/2013</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473BF353-08DD-4BDC-9BFE-F8ED26B045E4}" type="slidenum">
              <a:rPr lang="pt-PT" smtClean="0"/>
              <a:t>‹nº›</a:t>
            </a:fld>
            <a:endParaRPr lang="pt-PT"/>
          </a:p>
        </p:txBody>
      </p:sp>
    </p:spTree>
    <p:extLst>
      <p:ext uri="{BB962C8B-B14F-4D97-AF65-F5344CB8AC3E}">
        <p14:creationId xmlns:p14="http://schemas.microsoft.com/office/powerpoint/2010/main" val="21159139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685346" y="4289374"/>
            <a:ext cx="7773324" cy="811610"/>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888558" y="698261"/>
            <a:ext cx="7366899"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dirty="0"/>
          </a:p>
        </p:txBody>
      </p:sp>
      <p:sp>
        <p:nvSpPr>
          <p:cNvPr id="4" name="Text Placeholder 3"/>
          <p:cNvSpPr>
            <a:spLocks noGrp="1"/>
          </p:cNvSpPr>
          <p:nvPr>
            <p:ph type="body" sz="half" idx="2"/>
          </p:nvPr>
        </p:nvSpPr>
        <p:spPr>
          <a:xfrm>
            <a:off x="685331" y="5108728"/>
            <a:ext cx="7773339" cy="682472"/>
          </a:xfrm>
        </p:spPr>
        <p:txBody>
          <a:bodyPr/>
          <a:lstStyle>
            <a:lvl1pPr marL="0" indent="0" algn="ctr">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AA68B4A-7F55-479A-9F65-2659BFDB2EFA}" type="datetimeFigureOut">
              <a:rPr lang="pt-PT" smtClean="0"/>
              <a:t>02/10/2013</a:t>
            </a:fld>
            <a:endParaRPr lang="pt-PT"/>
          </a:p>
        </p:txBody>
      </p:sp>
      <p:sp>
        <p:nvSpPr>
          <p:cNvPr id="6" name="Footer Placeholder 5"/>
          <p:cNvSpPr>
            <a:spLocks noGrp="1"/>
          </p:cNvSpPr>
          <p:nvPr>
            <p:ph type="ftr" sz="quarter" idx="11"/>
          </p:nvPr>
        </p:nvSpPr>
        <p:spPr/>
        <p:txBody>
          <a:bodyPr/>
          <a:lstStyle/>
          <a:p>
            <a:endParaRPr lang="pt-PT"/>
          </a:p>
        </p:txBody>
      </p:sp>
      <p:sp>
        <p:nvSpPr>
          <p:cNvPr id="7" name="Slide Number Placeholder 6"/>
          <p:cNvSpPr>
            <a:spLocks noGrp="1"/>
          </p:cNvSpPr>
          <p:nvPr>
            <p:ph type="sldNum" sz="quarter" idx="12"/>
          </p:nvPr>
        </p:nvSpPr>
        <p:spPr/>
        <p:txBody>
          <a:bodyPr/>
          <a:lstStyle/>
          <a:p>
            <a:fld id="{473BF353-08DD-4BDC-9BFE-F8ED26B045E4}" type="slidenum">
              <a:rPr lang="pt-PT" smtClean="0"/>
              <a:t>‹nº›</a:t>
            </a:fld>
            <a:endParaRPr lang="pt-PT"/>
          </a:p>
        </p:txBody>
      </p:sp>
    </p:spTree>
    <p:extLst>
      <p:ext uri="{BB962C8B-B14F-4D97-AF65-F5344CB8AC3E}">
        <p14:creationId xmlns:p14="http://schemas.microsoft.com/office/powerpoint/2010/main" val="25259911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685331" y="609600"/>
            <a:ext cx="7773339" cy="3427245"/>
          </a:xfrm>
        </p:spPr>
        <p:txBody>
          <a:bodyPr anchor="ctr"/>
          <a:lstStyle>
            <a:lvl1pPr algn="ctr">
              <a:defRPr sz="2400"/>
            </a:lvl1pPr>
          </a:lstStyle>
          <a:p>
            <a:r>
              <a:rPr lang="en-US" smtClean="0"/>
              <a:t>Click to edit Master title style</a:t>
            </a:r>
            <a:endParaRPr lang="en-US" dirty="0"/>
          </a:p>
        </p:txBody>
      </p:sp>
      <p:sp>
        <p:nvSpPr>
          <p:cNvPr id="4" name="Text Placeholder 3"/>
          <p:cNvSpPr>
            <a:spLocks noGrp="1"/>
          </p:cNvSpPr>
          <p:nvPr>
            <p:ph type="body" sz="half" idx="2"/>
          </p:nvPr>
        </p:nvSpPr>
        <p:spPr>
          <a:xfrm>
            <a:off x="685331" y="4204821"/>
            <a:ext cx="7773339" cy="1586380"/>
          </a:xfrm>
        </p:spPr>
        <p:txBody>
          <a:bodyPr anchor="ctr"/>
          <a:lstStyle>
            <a:lvl1pPr marL="0" indent="0" algn="ctr">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AA68B4A-7F55-479A-9F65-2659BFDB2EFA}" type="datetimeFigureOut">
              <a:rPr lang="pt-PT" smtClean="0"/>
              <a:t>02/10/2013</a:t>
            </a:fld>
            <a:endParaRPr lang="pt-PT"/>
          </a:p>
        </p:txBody>
      </p:sp>
      <p:sp>
        <p:nvSpPr>
          <p:cNvPr id="6" name="Footer Placeholder 5"/>
          <p:cNvSpPr>
            <a:spLocks noGrp="1"/>
          </p:cNvSpPr>
          <p:nvPr>
            <p:ph type="ftr" sz="quarter" idx="11"/>
          </p:nvPr>
        </p:nvSpPr>
        <p:spPr/>
        <p:txBody>
          <a:bodyPr/>
          <a:lstStyle/>
          <a:p>
            <a:endParaRPr lang="pt-PT"/>
          </a:p>
        </p:txBody>
      </p:sp>
      <p:sp>
        <p:nvSpPr>
          <p:cNvPr id="7" name="Slide Number Placeholder 6"/>
          <p:cNvSpPr>
            <a:spLocks noGrp="1"/>
          </p:cNvSpPr>
          <p:nvPr>
            <p:ph type="sldNum" sz="quarter" idx="12"/>
          </p:nvPr>
        </p:nvSpPr>
        <p:spPr/>
        <p:txBody>
          <a:bodyPr/>
          <a:lstStyle/>
          <a:p>
            <a:fld id="{473BF353-08DD-4BDC-9BFE-F8ED26B045E4}" type="slidenum">
              <a:rPr lang="pt-PT" smtClean="0"/>
              <a:t>‹nº›</a:t>
            </a:fld>
            <a:endParaRPr lang="pt-PT"/>
          </a:p>
        </p:txBody>
      </p:sp>
    </p:spTree>
    <p:extLst>
      <p:ext uri="{BB962C8B-B14F-4D97-AF65-F5344CB8AC3E}">
        <p14:creationId xmlns:p14="http://schemas.microsoft.com/office/powerpoint/2010/main" val="4643383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1084659" y="609600"/>
            <a:ext cx="6977064" cy="2992904"/>
          </a:xfrm>
        </p:spPr>
        <p:txBody>
          <a:bodyPr anchor="ctr"/>
          <a:lstStyle>
            <a:lvl1pPr>
              <a:defRPr sz="24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290484" y="3610032"/>
            <a:ext cx="6564224" cy="594788"/>
          </a:xfrm>
        </p:spPr>
        <p:txBody>
          <a:bodyPr anchor="t">
            <a:normAutofit/>
          </a:bodyPr>
          <a:lstStyle>
            <a:lvl1pPr marL="0" indent="0">
              <a:buNone/>
              <a:defRPr sz="10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4" name="Text Placeholder 3"/>
          <p:cNvSpPr>
            <a:spLocks noGrp="1"/>
          </p:cNvSpPr>
          <p:nvPr>
            <p:ph type="body" sz="half" idx="2"/>
          </p:nvPr>
        </p:nvSpPr>
        <p:spPr>
          <a:xfrm>
            <a:off x="685331" y="4372797"/>
            <a:ext cx="7773339" cy="1421053"/>
          </a:xfrm>
        </p:spPr>
        <p:txBody>
          <a:bodyPr anchor="ctr">
            <a:normAutofit/>
          </a:bodyPr>
          <a:lstStyle>
            <a:lvl1pPr marL="0" indent="0" algn="ctr">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AA68B4A-7F55-479A-9F65-2659BFDB2EFA}" type="datetimeFigureOut">
              <a:rPr lang="pt-PT" smtClean="0"/>
              <a:t>02/10/2013</a:t>
            </a:fld>
            <a:endParaRPr lang="pt-PT"/>
          </a:p>
        </p:txBody>
      </p:sp>
      <p:sp>
        <p:nvSpPr>
          <p:cNvPr id="6" name="Footer Placeholder 5"/>
          <p:cNvSpPr>
            <a:spLocks noGrp="1"/>
          </p:cNvSpPr>
          <p:nvPr>
            <p:ph type="ftr" sz="quarter" idx="11"/>
          </p:nvPr>
        </p:nvSpPr>
        <p:spPr/>
        <p:txBody>
          <a:bodyPr/>
          <a:lstStyle/>
          <a:p>
            <a:endParaRPr lang="pt-PT"/>
          </a:p>
        </p:txBody>
      </p:sp>
      <p:sp>
        <p:nvSpPr>
          <p:cNvPr id="7" name="Slide Number Placeholder 6"/>
          <p:cNvSpPr>
            <a:spLocks noGrp="1"/>
          </p:cNvSpPr>
          <p:nvPr>
            <p:ph type="sldNum" sz="quarter" idx="12"/>
          </p:nvPr>
        </p:nvSpPr>
        <p:spPr/>
        <p:txBody>
          <a:bodyPr/>
          <a:lstStyle/>
          <a:p>
            <a:fld id="{473BF353-08DD-4BDC-9BFE-F8ED26B045E4}" type="slidenum">
              <a:rPr lang="pt-PT" smtClean="0"/>
              <a:t>‹nº›</a:t>
            </a:fld>
            <a:endParaRPr lang="pt-PT"/>
          </a:p>
        </p:txBody>
      </p:sp>
      <p:sp>
        <p:nvSpPr>
          <p:cNvPr id="13" name="TextBox 12"/>
          <p:cNvSpPr txBox="1"/>
          <p:nvPr/>
        </p:nvSpPr>
        <p:spPr>
          <a:xfrm>
            <a:off x="751116" y="754166"/>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6000" dirty="0">
                <a:solidFill>
                  <a:schemeClr val="tx1"/>
                </a:solidFill>
                <a:effectLst/>
              </a:rPr>
              <a:t>“</a:t>
            </a:r>
          </a:p>
        </p:txBody>
      </p:sp>
      <p:sp>
        <p:nvSpPr>
          <p:cNvPr id="14" name="TextBox 13"/>
          <p:cNvSpPr txBox="1"/>
          <p:nvPr/>
        </p:nvSpPr>
        <p:spPr>
          <a:xfrm>
            <a:off x="7918169" y="2993578"/>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dirty="0">
                <a:solidFill>
                  <a:schemeClr val="tx1"/>
                </a:solidFill>
                <a:effectLst/>
              </a:rPr>
              <a:t>”</a:t>
            </a:r>
          </a:p>
        </p:txBody>
      </p:sp>
    </p:spTree>
    <p:extLst>
      <p:ext uri="{BB962C8B-B14F-4D97-AF65-F5344CB8AC3E}">
        <p14:creationId xmlns:p14="http://schemas.microsoft.com/office/powerpoint/2010/main" val="28749386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685331" y="2138722"/>
            <a:ext cx="7773339" cy="2511835"/>
          </a:xfrm>
        </p:spPr>
        <p:txBody>
          <a:bodyPr anchor="b"/>
          <a:lstStyle>
            <a:lvl1pPr algn="ctr">
              <a:defRPr sz="2400"/>
            </a:lvl1pPr>
          </a:lstStyle>
          <a:p>
            <a:r>
              <a:rPr lang="en-US" smtClean="0"/>
              <a:t>Click to edit Master title style</a:t>
            </a:r>
            <a:endParaRPr lang="en-US" dirty="0"/>
          </a:p>
        </p:txBody>
      </p:sp>
      <p:sp>
        <p:nvSpPr>
          <p:cNvPr id="4" name="Text Placeholder 3"/>
          <p:cNvSpPr>
            <a:spLocks noGrp="1"/>
          </p:cNvSpPr>
          <p:nvPr>
            <p:ph type="body" sz="half" idx="2"/>
          </p:nvPr>
        </p:nvSpPr>
        <p:spPr>
          <a:xfrm>
            <a:off x="685331" y="4662335"/>
            <a:ext cx="7773339" cy="1140644"/>
          </a:xfrm>
        </p:spPr>
        <p:txBody>
          <a:bodyPr anchor="t"/>
          <a:lstStyle>
            <a:lvl1pPr marL="0" indent="0" algn="ctr">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AA68B4A-7F55-479A-9F65-2659BFDB2EFA}" type="datetimeFigureOut">
              <a:rPr lang="pt-PT" smtClean="0"/>
              <a:t>02/10/2013</a:t>
            </a:fld>
            <a:endParaRPr lang="pt-PT"/>
          </a:p>
        </p:txBody>
      </p:sp>
      <p:sp>
        <p:nvSpPr>
          <p:cNvPr id="6" name="Footer Placeholder 5"/>
          <p:cNvSpPr>
            <a:spLocks noGrp="1"/>
          </p:cNvSpPr>
          <p:nvPr>
            <p:ph type="ftr" sz="quarter" idx="11"/>
          </p:nvPr>
        </p:nvSpPr>
        <p:spPr/>
        <p:txBody>
          <a:bodyPr/>
          <a:lstStyle/>
          <a:p>
            <a:endParaRPr lang="pt-PT"/>
          </a:p>
        </p:txBody>
      </p:sp>
      <p:sp>
        <p:nvSpPr>
          <p:cNvPr id="7" name="Slide Number Placeholder 6"/>
          <p:cNvSpPr>
            <a:spLocks noGrp="1"/>
          </p:cNvSpPr>
          <p:nvPr>
            <p:ph type="sldNum" sz="quarter" idx="12"/>
          </p:nvPr>
        </p:nvSpPr>
        <p:spPr/>
        <p:txBody>
          <a:bodyPr/>
          <a:lstStyle/>
          <a:p>
            <a:fld id="{473BF353-08DD-4BDC-9BFE-F8ED26B045E4}" type="slidenum">
              <a:rPr lang="pt-PT" smtClean="0"/>
              <a:t>‹nº›</a:t>
            </a:fld>
            <a:endParaRPr lang="pt-PT"/>
          </a:p>
        </p:txBody>
      </p:sp>
    </p:spTree>
    <p:extLst>
      <p:ext uri="{BB962C8B-B14F-4D97-AF65-F5344CB8AC3E}">
        <p14:creationId xmlns:p14="http://schemas.microsoft.com/office/powerpoint/2010/main" val="11919573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5" name="Title 1"/>
          <p:cNvSpPr>
            <a:spLocks noGrp="1"/>
          </p:cNvSpPr>
          <p:nvPr>
            <p:ph type="title"/>
          </p:nvPr>
        </p:nvSpPr>
        <p:spPr>
          <a:xfrm>
            <a:off x="685331" y="609600"/>
            <a:ext cx="7773339" cy="1605094"/>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685331" y="2367093"/>
            <a:ext cx="2474232" cy="576262"/>
          </a:xfrm>
        </p:spPr>
        <p:txBody>
          <a:bodyPr anchor="b">
            <a:noAutofit/>
          </a:bodyPr>
          <a:lstStyle>
            <a:lvl1pPr marL="0" indent="0" algn="ctr">
              <a:lnSpc>
                <a:spcPct val="85000"/>
              </a:lnSpc>
              <a:buNone/>
              <a:defRPr sz="1800" b="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8" name="Text Placeholder 3"/>
          <p:cNvSpPr>
            <a:spLocks noGrp="1"/>
          </p:cNvSpPr>
          <p:nvPr>
            <p:ph type="body" sz="half" idx="15"/>
          </p:nvPr>
        </p:nvSpPr>
        <p:spPr>
          <a:xfrm>
            <a:off x="685331" y="2943356"/>
            <a:ext cx="2474232" cy="2847845"/>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9" name="Text Placeholder 4"/>
          <p:cNvSpPr>
            <a:spLocks noGrp="1"/>
          </p:cNvSpPr>
          <p:nvPr>
            <p:ph type="body" sz="quarter" idx="3"/>
          </p:nvPr>
        </p:nvSpPr>
        <p:spPr>
          <a:xfrm>
            <a:off x="3339292" y="2367093"/>
            <a:ext cx="2468641" cy="576262"/>
          </a:xfrm>
        </p:spPr>
        <p:txBody>
          <a:bodyPr anchor="b">
            <a:noAutofit/>
          </a:bodyPr>
          <a:lstStyle>
            <a:lvl1pPr marL="0" indent="0" algn="ctr">
              <a:lnSpc>
                <a:spcPct val="85000"/>
              </a:lnSpc>
              <a:buNone/>
              <a:defRPr sz="1800" b="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10" name="Text Placeholder 3"/>
          <p:cNvSpPr>
            <a:spLocks noGrp="1"/>
          </p:cNvSpPr>
          <p:nvPr>
            <p:ph type="body" sz="half" idx="16"/>
          </p:nvPr>
        </p:nvSpPr>
        <p:spPr>
          <a:xfrm>
            <a:off x="3331012" y="2943356"/>
            <a:ext cx="2477513" cy="2847845"/>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11" name="Text Placeholder 4"/>
          <p:cNvSpPr>
            <a:spLocks noGrp="1"/>
          </p:cNvSpPr>
          <p:nvPr>
            <p:ph type="body" sz="quarter" idx="13"/>
          </p:nvPr>
        </p:nvSpPr>
        <p:spPr>
          <a:xfrm>
            <a:off x="5979974" y="2367093"/>
            <a:ext cx="2478696" cy="576262"/>
          </a:xfrm>
        </p:spPr>
        <p:txBody>
          <a:bodyPr anchor="b">
            <a:noAutofit/>
          </a:bodyPr>
          <a:lstStyle>
            <a:lvl1pPr marL="0" indent="0" algn="ctr">
              <a:lnSpc>
                <a:spcPct val="85000"/>
              </a:lnSpc>
              <a:buNone/>
              <a:defRPr sz="1800" b="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12" name="Text Placeholder 3"/>
          <p:cNvSpPr>
            <a:spLocks noGrp="1"/>
          </p:cNvSpPr>
          <p:nvPr>
            <p:ph type="body" sz="half" idx="17"/>
          </p:nvPr>
        </p:nvSpPr>
        <p:spPr>
          <a:xfrm>
            <a:off x="5979974" y="2943356"/>
            <a:ext cx="2478696" cy="2847845"/>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5AA68B4A-7F55-479A-9F65-2659BFDB2EFA}" type="datetimeFigureOut">
              <a:rPr lang="pt-PT" smtClean="0"/>
              <a:t>02/10/2013</a:t>
            </a:fld>
            <a:endParaRPr lang="pt-PT"/>
          </a:p>
        </p:txBody>
      </p:sp>
      <p:sp>
        <p:nvSpPr>
          <p:cNvPr id="4" name="Footer Placeholder 3"/>
          <p:cNvSpPr>
            <a:spLocks noGrp="1"/>
          </p:cNvSpPr>
          <p:nvPr>
            <p:ph type="ftr" sz="quarter" idx="11"/>
          </p:nvPr>
        </p:nvSpPr>
        <p:spPr/>
        <p:txBody>
          <a:bodyPr/>
          <a:lstStyle/>
          <a:p>
            <a:endParaRPr lang="pt-PT"/>
          </a:p>
        </p:txBody>
      </p:sp>
      <p:sp>
        <p:nvSpPr>
          <p:cNvPr id="5" name="Slide Number Placeholder 4"/>
          <p:cNvSpPr>
            <a:spLocks noGrp="1"/>
          </p:cNvSpPr>
          <p:nvPr>
            <p:ph type="sldNum" sz="quarter" idx="12"/>
          </p:nvPr>
        </p:nvSpPr>
        <p:spPr/>
        <p:txBody>
          <a:bodyPr/>
          <a:lstStyle/>
          <a:p>
            <a:fld id="{473BF353-08DD-4BDC-9BFE-F8ED26B045E4}" type="slidenum">
              <a:rPr lang="pt-PT" smtClean="0"/>
              <a:t>‹nº›</a:t>
            </a:fld>
            <a:endParaRPr lang="pt-PT"/>
          </a:p>
        </p:txBody>
      </p:sp>
    </p:spTree>
    <p:extLst>
      <p:ext uri="{BB962C8B-B14F-4D97-AF65-F5344CB8AC3E}">
        <p14:creationId xmlns:p14="http://schemas.microsoft.com/office/powerpoint/2010/main" val="18666986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0" name="Title 1"/>
          <p:cNvSpPr>
            <a:spLocks noGrp="1"/>
          </p:cNvSpPr>
          <p:nvPr>
            <p:ph type="title"/>
          </p:nvPr>
        </p:nvSpPr>
        <p:spPr>
          <a:xfrm>
            <a:off x="685331" y="610772"/>
            <a:ext cx="7773339" cy="1603922"/>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685331" y="4204820"/>
            <a:ext cx="2472307" cy="576262"/>
          </a:xfrm>
        </p:spPr>
        <p:txBody>
          <a:bodyPr anchor="b">
            <a:noAutofit/>
          </a:bodyPr>
          <a:lstStyle>
            <a:lvl1pPr marL="0" indent="0" algn="ctr">
              <a:lnSpc>
                <a:spcPct val="85000"/>
              </a:lnSpc>
              <a:buNone/>
              <a:defRPr sz="1650" b="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0" name="Picture Placeholder 2"/>
          <p:cNvSpPr>
            <a:spLocks noGrp="1" noChangeAspect="1"/>
          </p:cNvSpPr>
          <p:nvPr>
            <p:ph type="pic" idx="15"/>
          </p:nvPr>
        </p:nvSpPr>
        <p:spPr>
          <a:xfrm>
            <a:off x="685331" y="2367093"/>
            <a:ext cx="2472307"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Click icon to add picture</a:t>
            </a:r>
            <a:endParaRPr lang="en-US" dirty="0"/>
          </a:p>
        </p:txBody>
      </p:sp>
      <p:sp>
        <p:nvSpPr>
          <p:cNvPr id="21" name="Text Placeholder 3"/>
          <p:cNvSpPr>
            <a:spLocks noGrp="1"/>
          </p:cNvSpPr>
          <p:nvPr>
            <p:ph type="body" sz="half" idx="18"/>
          </p:nvPr>
        </p:nvSpPr>
        <p:spPr>
          <a:xfrm>
            <a:off x="685331" y="4781082"/>
            <a:ext cx="2472307" cy="1010118"/>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22" name="Text Placeholder 4"/>
          <p:cNvSpPr>
            <a:spLocks noGrp="1"/>
          </p:cNvSpPr>
          <p:nvPr>
            <p:ph type="body" sz="quarter" idx="3"/>
          </p:nvPr>
        </p:nvSpPr>
        <p:spPr>
          <a:xfrm>
            <a:off x="3332069" y="4204820"/>
            <a:ext cx="2476371" cy="576262"/>
          </a:xfrm>
        </p:spPr>
        <p:txBody>
          <a:bodyPr anchor="b">
            <a:noAutofit/>
          </a:bodyPr>
          <a:lstStyle>
            <a:lvl1pPr marL="0" indent="0" algn="ctr">
              <a:lnSpc>
                <a:spcPct val="85000"/>
              </a:lnSpc>
              <a:buNone/>
              <a:defRPr sz="1650" b="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3" name="Picture Placeholder 2"/>
          <p:cNvSpPr>
            <a:spLocks noGrp="1" noChangeAspect="1"/>
          </p:cNvSpPr>
          <p:nvPr>
            <p:ph type="pic" idx="21"/>
          </p:nvPr>
        </p:nvSpPr>
        <p:spPr>
          <a:xfrm>
            <a:off x="3331011" y="2367093"/>
            <a:ext cx="2477514"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Click icon to add picture</a:t>
            </a:r>
            <a:endParaRPr lang="en-US" dirty="0"/>
          </a:p>
        </p:txBody>
      </p:sp>
      <p:sp>
        <p:nvSpPr>
          <p:cNvPr id="24" name="Text Placeholder 3"/>
          <p:cNvSpPr>
            <a:spLocks noGrp="1"/>
          </p:cNvSpPr>
          <p:nvPr>
            <p:ph type="body" sz="half" idx="19"/>
          </p:nvPr>
        </p:nvSpPr>
        <p:spPr>
          <a:xfrm>
            <a:off x="3331011" y="4781081"/>
            <a:ext cx="2477514" cy="1010119"/>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25" name="Text Placeholder 4"/>
          <p:cNvSpPr>
            <a:spLocks noGrp="1"/>
          </p:cNvSpPr>
          <p:nvPr>
            <p:ph type="body" sz="quarter" idx="13"/>
          </p:nvPr>
        </p:nvSpPr>
        <p:spPr>
          <a:xfrm>
            <a:off x="5979974" y="4204820"/>
            <a:ext cx="2475511" cy="576262"/>
          </a:xfrm>
        </p:spPr>
        <p:txBody>
          <a:bodyPr anchor="b">
            <a:noAutofit/>
          </a:bodyPr>
          <a:lstStyle>
            <a:lvl1pPr marL="0" indent="0" algn="ctr">
              <a:lnSpc>
                <a:spcPct val="85000"/>
              </a:lnSpc>
              <a:buNone/>
              <a:defRPr sz="1650" b="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6" name="Picture Placeholder 2"/>
          <p:cNvSpPr>
            <a:spLocks noGrp="1" noChangeAspect="1"/>
          </p:cNvSpPr>
          <p:nvPr>
            <p:ph type="pic" idx="22"/>
          </p:nvPr>
        </p:nvSpPr>
        <p:spPr>
          <a:xfrm>
            <a:off x="5979974" y="2367093"/>
            <a:ext cx="2478696"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Click icon to add picture</a:t>
            </a:r>
            <a:endParaRPr lang="en-US" dirty="0"/>
          </a:p>
        </p:txBody>
      </p:sp>
      <p:sp>
        <p:nvSpPr>
          <p:cNvPr id="27" name="Text Placeholder 3"/>
          <p:cNvSpPr>
            <a:spLocks noGrp="1"/>
          </p:cNvSpPr>
          <p:nvPr>
            <p:ph type="body" sz="half" idx="20"/>
          </p:nvPr>
        </p:nvSpPr>
        <p:spPr>
          <a:xfrm>
            <a:off x="5979880" y="4781079"/>
            <a:ext cx="2478790" cy="1010121"/>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5AA68B4A-7F55-479A-9F65-2659BFDB2EFA}" type="datetimeFigureOut">
              <a:rPr lang="pt-PT" smtClean="0"/>
              <a:t>02/10/2013</a:t>
            </a:fld>
            <a:endParaRPr lang="pt-PT"/>
          </a:p>
        </p:txBody>
      </p:sp>
      <p:sp>
        <p:nvSpPr>
          <p:cNvPr id="4" name="Footer Placeholder 3"/>
          <p:cNvSpPr>
            <a:spLocks noGrp="1"/>
          </p:cNvSpPr>
          <p:nvPr>
            <p:ph type="ftr" sz="quarter" idx="11"/>
          </p:nvPr>
        </p:nvSpPr>
        <p:spPr/>
        <p:txBody>
          <a:bodyPr/>
          <a:lstStyle/>
          <a:p>
            <a:endParaRPr lang="pt-PT"/>
          </a:p>
        </p:txBody>
      </p:sp>
      <p:sp>
        <p:nvSpPr>
          <p:cNvPr id="5" name="Slide Number Placeholder 4"/>
          <p:cNvSpPr>
            <a:spLocks noGrp="1"/>
          </p:cNvSpPr>
          <p:nvPr>
            <p:ph type="sldNum" sz="quarter" idx="12"/>
          </p:nvPr>
        </p:nvSpPr>
        <p:spPr/>
        <p:txBody>
          <a:bodyPr/>
          <a:lstStyle/>
          <a:p>
            <a:fld id="{473BF353-08DD-4BDC-9BFE-F8ED26B045E4}" type="slidenum">
              <a:rPr lang="pt-PT" smtClean="0"/>
              <a:t>‹nº›</a:t>
            </a:fld>
            <a:endParaRPr lang="pt-PT"/>
          </a:p>
        </p:txBody>
      </p:sp>
    </p:spTree>
    <p:extLst>
      <p:ext uri="{BB962C8B-B14F-4D97-AF65-F5344CB8AC3E}">
        <p14:creationId xmlns:p14="http://schemas.microsoft.com/office/powerpoint/2010/main" val="8480863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11" name="Vertical Text Placeholder 2"/>
          <p:cNvSpPr>
            <a:spLocks noGrp="1"/>
          </p:cNvSpPr>
          <p:nvPr>
            <p:ph type="body" orient="vert" sz="quarter" idx="13"/>
          </p:nvPr>
        </p:nvSpPr>
        <p:spPr>
          <a:xfrm>
            <a:off x="685331" y="2367094"/>
            <a:ext cx="7773339" cy="342410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AA68B4A-7F55-479A-9F65-2659BFDB2EFA}" type="datetimeFigureOut">
              <a:rPr lang="pt-PT" smtClean="0"/>
              <a:t>02/10/2013</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473BF353-08DD-4BDC-9BFE-F8ED26B045E4}" type="slidenum">
              <a:rPr lang="pt-PT" smtClean="0"/>
              <a:t>‹nº›</a:t>
            </a:fld>
            <a:endParaRPr lang="pt-PT"/>
          </a:p>
        </p:txBody>
      </p:sp>
    </p:spTree>
    <p:extLst>
      <p:ext uri="{BB962C8B-B14F-4D97-AF65-F5344CB8AC3E}">
        <p14:creationId xmlns:p14="http://schemas.microsoft.com/office/powerpoint/2010/main" val="29459797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Vertical Title 1"/>
          <p:cNvSpPr>
            <a:spLocks noGrp="1"/>
          </p:cNvSpPr>
          <p:nvPr>
            <p:ph type="title" orient="vert"/>
          </p:nvPr>
        </p:nvSpPr>
        <p:spPr>
          <a:xfrm>
            <a:off x="6543675" y="609602"/>
            <a:ext cx="1914995" cy="5181599"/>
          </a:xfrm>
        </p:spPr>
        <p:txBody>
          <a:bodyPr vert="eaVert"/>
          <a:lstStyle>
            <a:lvl1pPr algn="l">
              <a:defRPr/>
            </a:lvl1pPr>
          </a:lstStyle>
          <a:p>
            <a:r>
              <a:rPr lang="en-US" smtClean="0"/>
              <a:t>Click to edit Master title style</a:t>
            </a:r>
            <a:endParaRPr lang="en-US" dirty="0"/>
          </a:p>
        </p:txBody>
      </p:sp>
      <p:sp>
        <p:nvSpPr>
          <p:cNvPr id="8" name="Vertical Text Placeholder 2"/>
          <p:cNvSpPr>
            <a:spLocks noGrp="1"/>
          </p:cNvSpPr>
          <p:nvPr>
            <p:ph type="body" orient="vert" sz="quarter" idx="13"/>
          </p:nvPr>
        </p:nvSpPr>
        <p:spPr>
          <a:xfrm>
            <a:off x="685331" y="609602"/>
            <a:ext cx="5744043" cy="518159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AA68B4A-7F55-479A-9F65-2659BFDB2EFA}" type="datetimeFigureOut">
              <a:rPr lang="pt-PT" smtClean="0"/>
              <a:t>02/10/2013</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473BF353-08DD-4BDC-9BFE-F8ED26B045E4}" type="slidenum">
              <a:rPr lang="pt-PT" smtClean="0"/>
              <a:t>‹nº›</a:t>
            </a:fld>
            <a:endParaRPr lang="pt-PT"/>
          </a:p>
        </p:txBody>
      </p:sp>
    </p:spTree>
    <p:extLst>
      <p:ext uri="{BB962C8B-B14F-4D97-AF65-F5344CB8AC3E}">
        <p14:creationId xmlns:p14="http://schemas.microsoft.com/office/powerpoint/2010/main" val="32289609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685330" y="2367093"/>
            <a:ext cx="7772870" cy="342410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AA68B4A-7F55-479A-9F65-2659BFDB2EFA}" type="datetimeFigureOut">
              <a:rPr lang="pt-PT" smtClean="0"/>
              <a:t>02/10/2013</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473BF353-08DD-4BDC-9BFE-F8ED26B045E4}" type="slidenum">
              <a:rPr lang="pt-PT" smtClean="0"/>
              <a:t>‹nº›</a:t>
            </a:fld>
            <a:endParaRPr lang="pt-PT"/>
          </a:p>
        </p:txBody>
      </p:sp>
    </p:spTree>
    <p:extLst>
      <p:ext uri="{BB962C8B-B14F-4D97-AF65-F5344CB8AC3E}">
        <p14:creationId xmlns:p14="http://schemas.microsoft.com/office/powerpoint/2010/main" val="1403179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685331" y="828564"/>
            <a:ext cx="7763814" cy="2736819"/>
          </a:xfrm>
        </p:spPr>
        <p:txBody>
          <a:bodyPr anchor="b">
            <a:normAutofit/>
          </a:bodyPr>
          <a:lstStyle>
            <a:lvl1pPr>
              <a:defRPr sz="3000"/>
            </a:lvl1pPr>
          </a:lstStyle>
          <a:p>
            <a:r>
              <a:rPr lang="en-US" smtClean="0"/>
              <a:t>Click to edit Master title style</a:t>
            </a:r>
            <a:endParaRPr lang="en-US" dirty="0"/>
          </a:p>
        </p:txBody>
      </p:sp>
      <p:sp>
        <p:nvSpPr>
          <p:cNvPr id="3" name="Text Placeholder 2"/>
          <p:cNvSpPr>
            <a:spLocks noGrp="1"/>
          </p:cNvSpPr>
          <p:nvPr>
            <p:ph type="body" idx="1"/>
          </p:nvPr>
        </p:nvSpPr>
        <p:spPr>
          <a:xfrm>
            <a:off x="685331" y="3657458"/>
            <a:ext cx="7763814" cy="1368183"/>
          </a:xfrm>
        </p:spPr>
        <p:txBody>
          <a:bodyPr>
            <a:normAutofit/>
          </a:bodyPr>
          <a:lstStyle>
            <a:lvl1pPr marL="0" indent="0" algn="ctr">
              <a:buNone/>
              <a:defRPr sz="1500">
                <a:solidFill>
                  <a:schemeClr val="bg1">
                    <a:lumMod val="50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AA68B4A-7F55-479A-9F65-2659BFDB2EFA}" type="datetimeFigureOut">
              <a:rPr lang="pt-PT" smtClean="0"/>
              <a:t>02/10/2013</a:t>
            </a:fld>
            <a:endParaRPr lang="pt-PT"/>
          </a:p>
        </p:txBody>
      </p:sp>
      <p:sp>
        <p:nvSpPr>
          <p:cNvPr id="5" name="Footer Placeholder 4"/>
          <p:cNvSpPr>
            <a:spLocks noGrp="1"/>
          </p:cNvSpPr>
          <p:nvPr>
            <p:ph type="ftr" sz="quarter" idx="11"/>
          </p:nvPr>
        </p:nvSpPr>
        <p:spPr/>
        <p:txBody>
          <a:bodyPr/>
          <a:lstStyle/>
          <a:p>
            <a:endParaRPr lang="pt-PT"/>
          </a:p>
        </p:txBody>
      </p:sp>
      <p:sp>
        <p:nvSpPr>
          <p:cNvPr id="6" name="Slide Number Placeholder 5"/>
          <p:cNvSpPr>
            <a:spLocks noGrp="1"/>
          </p:cNvSpPr>
          <p:nvPr>
            <p:ph type="sldNum" sz="quarter" idx="12"/>
          </p:nvPr>
        </p:nvSpPr>
        <p:spPr/>
        <p:txBody>
          <a:bodyPr/>
          <a:lstStyle/>
          <a:p>
            <a:fld id="{473BF353-08DD-4BDC-9BFE-F8ED26B045E4}" type="slidenum">
              <a:rPr lang="pt-PT" smtClean="0"/>
              <a:t>‹nº›</a:t>
            </a:fld>
            <a:endParaRPr lang="pt-PT"/>
          </a:p>
        </p:txBody>
      </p:sp>
    </p:spTree>
    <p:extLst>
      <p:ext uri="{BB962C8B-B14F-4D97-AF65-F5344CB8AC3E}">
        <p14:creationId xmlns:p14="http://schemas.microsoft.com/office/powerpoint/2010/main" val="26000446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4" name="Title 1"/>
          <p:cNvSpPr>
            <a:spLocks noGrp="1"/>
          </p:cNvSpPr>
          <p:nvPr>
            <p:ph type="title"/>
          </p:nvPr>
        </p:nvSpPr>
        <p:spPr>
          <a:xfrm>
            <a:off x="685332" y="618518"/>
            <a:ext cx="7773338" cy="1596177"/>
          </a:xfrm>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685330" y="2367093"/>
            <a:ext cx="3829520" cy="342410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3"/>
          <p:cNvSpPr>
            <a:spLocks noGrp="1"/>
          </p:cNvSpPr>
          <p:nvPr>
            <p:ph sz="quarter" idx="14"/>
          </p:nvPr>
        </p:nvSpPr>
        <p:spPr>
          <a:xfrm>
            <a:off x="4629150" y="2367093"/>
            <a:ext cx="3829050" cy="342410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5AA68B4A-7F55-479A-9F65-2659BFDB2EFA}" type="datetimeFigureOut">
              <a:rPr lang="pt-PT" smtClean="0"/>
              <a:t>02/10/2013</a:t>
            </a:fld>
            <a:endParaRPr lang="pt-PT"/>
          </a:p>
        </p:txBody>
      </p:sp>
      <p:sp>
        <p:nvSpPr>
          <p:cNvPr id="6" name="Footer Placeholder 5"/>
          <p:cNvSpPr>
            <a:spLocks noGrp="1"/>
          </p:cNvSpPr>
          <p:nvPr>
            <p:ph type="ftr" sz="quarter" idx="11"/>
          </p:nvPr>
        </p:nvSpPr>
        <p:spPr/>
        <p:txBody>
          <a:bodyPr/>
          <a:lstStyle/>
          <a:p>
            <a:endParaRPr lang="pt-PT"/>
          </a:p>
        </p:txBody>
      </p:sp>
      <p:sp>
        <p:nvSpPr>
          <p:cNvPr id="7" name="Slide Number Placeholder 6"/>
          <p:cNvSpPr>
            <a:spLocks noGrp="1"/>
          </p:cNvSpPr>
          <p:nvPr>
            <p:ph type="sldNum" sz="quarter" idx="12"/>
          </p:nvPr>
        </p:nvSpPr>
        <p:spPr/>
        <p:txBody>
          <a:bodyPr/>
          <a:lstStyle/>
          <a:p>
            <a:fld id="{473BF353-08DD-4BDC-9BFE-F8ED26B045E4}" type="slidenum">
              <a:rPr lang="pt-PT" smtClean="0"/>
              <a:t>‹nº›</a:t>
            </a:fld>
            <a:endParaRPr lang="pt-PT"/>
          </a:p>
        </p:txBody>
      </p:sp>
    </p:spTree>
    <p:extLst>
      <p:ext uri="{BB962C8B-B14F-4D97-AF65-F5344CB8AC3E}">
        <p14:creationId xmlns:p14="http://schemas.microsoft.com/office/powerpoint/2010/main" val="6238179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4" name="Title 1"/>
          <p:cNvSpPr>
            <a:spLocks noGrp="1"/>
          </p:cNvSpPr>
          <p:nvPr>
            <p:ph type="title"/>
          </p:nvPr>
        </p:nvSpPr>
        <p:spPr>
          <a:xfrm>
            <a:off x="685332" y="618518"/>
            <a:ext cx="7773338" cy="159617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59746" y="2371018"/>
            <a:ext cx="3655106" cy="679994"/>
          </a:xfrm>
        </p:spPr>
        <p:txBody>
          <a:bodyPr anchor="b">
            <a:noAutofit/>
          </a:bodyPr>
          <a:lstStyle>
            <a:lvl1pPr marL="0" indent="0">
              <a:lnSpc>
                <a:spcPct val="85000"/>
              </a:lnSpc>
              <a:buNone/>
              <a:defRPr sz="1950" b="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12" name="Content Placeholder 3"/>
          <p:cNvSpPr>
            <a:spLocks noGrp="1"/>
          </p:cNvSpPr>
          <p:nvPr>
            <p:ph sz="quarter" idx="13"/>
          </p:nvPr>
        </p:nvSpPr>
        <p:spPr>
          <a:xfrm>
            <a:off x="685331" y="3051013"/>
            <a:ext cx="3829520" cy="27401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97317" y="2371018"/>
            <a:ext cx="3661353" cy="679994"/>
          </a:xfrm>
        </p:spPr>
        <p:txBody>
          <a:bodyPr anchor="b">
            <a:noAutofit/>
          </a:bodyPr>
          <a:lstStyle>
            <a:lvl1pPr marL="0" indent="0">
              <a:lnSpc>
                <a:spcPct val="85000"/>
              </a:lnSpc>
              <a:buNone/>
              <a:defRPr sz="1950" b="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13" name="Content Placeholder 5"/>
          <p:cNvSpPr>
            <a:spLocks noGrp="1"/>
          </p:cNvSpPr>
          <p:nvPr>
            <p:ph sz="quarter" idx="14"/>
          </p:nvPr>
        </p:nvSpPr>
        <p:spPr>
          <a:xfrm>
            <a:off x="4629150" y="3051013"/>
            <a:ext cx="3829051" cy="27401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5AA68B4A-7F55-479A-9F65-2659BFDB2EFA}" type="datetimeFigureOut">
              <a:rPr lang="pt-PT" smtClean="0"/>
              <a:t>02/10/2013</a:t>
            </a:fld>
            <a:endParaRPr lang="pt-PT"/>
          </a:p>
        </p:txBody>
      </p:sp>
      <p:sp>
        <p:nvSpPr>
          <p:cNvPr id="8" name="Footer Placeholder 7"/>
          <p:cNvSpPr>
            <a:spLocks noGrp="1"/>
          </p:cNvSpPr>
          <p:nvPr>
            <p:ph type="ftr" sz="quarter" idx="11"/>
          </p:nvPr>
        </p:nvSpPr>
        <p:spPr/>
        <p:txBody>
          <a:bodyPr/>
          <a:lstStyle/>
          <a:p>
            <a:endParaRPr lang="pt-PT"/>
          </a:p>
        </p:txBody>
      </p:sp>
      <p:sp>
        <p:nvSpPr>
          <p:cNvPr id="9" name="Slide Number Placeholder 8"/>
          <p:cNvSpPr>
            <a:spLocks noGrp="1"/>
          </p:cNvSpPr>
          <p:nvPr>
            <p:ph type="sldNum" sz="quarter" idx="12"/>
          </p:nvPr>
        </p:nvSpPr>
        <p:spPr/>
        <p:txBody>
          <a:bodyPr/>
          <a:lstStyle/>
          <a:p>
            <a:fld id="{473BF353-08DD-4BDC-9BFE-F8ED26B045E4}" type="slidenum">
              <a:rPr lang="pt-PT" smtClean="0"/>
              <a:t>‹nº›</a:t>
            </a:fld>
            <a:endParaRPr lang="pt-PT"/>
          </a:p>
        </p:txBody>
      </p:sp>
    </p:spTree>
    <p:extLst>
      <p:ext uri="{BB962C8B-B14F-4D97-AF65-F5344CB8AC3E}">
        <p14:creationId xmlns:p14="http://schemas.microsoft.com/office/powerpoint/2010/main" val="8380277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5AA68B4A-7F55-479A-9F65-2659BFDB2EFA}" type="datetimeFigureOut">
              <a:rPr lang="pt-PT" smtClean="0"/>
              <a:t>02/10/2013</a:t>
            </a:fld>
            <a:endParaRPr lang="pt-PT"/>
          </a:p>
        </p:txBody>
      </p:sp>
      <p:sp>
        <p:nvSpPr>
          <p:cNvPr id="4" name="Footer Placeholder 3"/>
          <p:cNvSpPr>
            <a:spLocks noGrp="1"/>
          </p:cNvSpPr>
          <p:nvPr>
            <p:ph type="ftr" sz="quarter" idx="11"/>
          </p:nvPr>
        </p:nvSpPr>
        <p:spPr/>
        <p:txBody>
          <a:bodyPr/>
          <a:lstStyle/>
          <a:p>
            <a:endParaRPr lang="pt-PT"/>
          </a:p>
        </p:txBody>
      </p:sp>
      <p:sp>
        <p:nvSpPr>
          <p:cNvPr id="5" name="Slide Number Placeholder 4"/>
          <p:cNvSpPr>
            <a:spLocks noGrp="1"/>
          </p:cNvSpPr>
          <p:nvPr>
            <p:ph type="sldNum" sz="quarter" idx="12"/>
          </p:nvPr>
        </p:nvSpPr>
        <p:spPr/>
        <p:txBody>
          <a:bodyPr/>
          <a:lstStyle/>
          <a:p>
            <a:fld id="{473BF353-08DD-4BDC-9BFE-F8ED26B045E4}" type="slidenum">
              <a:rPr lang="pt-PT" smtClean="0"/>
              <a:t>‹nº›</a:t>
            </a:fld>
            <a:endParaRPr lang="pt-PT"/>
          </a:p>
        </p:txBody>
      </p:sp>
    </p:spTree>
    <p:extLst>
      <p:ext uri="{BB962C8B-B14F-4D97-AF65-F5344CB8AC3E}">
        <p14:creationId xmlns:p14="http://schemas.microsoft.com/office/powerpoint/2010/main" val="29176366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Date Placeholder 1"/>
          <p:cNvSpPr>
            <a:spLocks noGrp="1"/>
          </p:cNvSpPr>
          <p:nvPr>
            <p:ph type="dt" sz="half" idx="10"/>
          </p:nvPr>
        </p:nvSpPr>
        <p:spPr/>
        <p:txBody>
          <a:bodyPr/>
          <a:lstStyle/>
          <a:p>
            <a:fld id="{5AA68B4A-7F55-479A-9F65-2659BFDB2EFA}" type="datetimeFigureOut">
              <a:rPr lang="pt-PT" smtClean="0"/>
              <a:t>02/10/2013</a:t>
            </a:fld>
            <a:endParaRPr lang="pt-PT"/>
          </a:p>
        </p:txBody>
      </p:sp>
      <p:sp>
        <p:nvSpPr>
          <p:cNvPr id="3" name="Footer Placeholder 2"/>
          <p:cNvSpPr>
            <a:spLocks noGrp="1"/>
          </p:cNvSpPr>
          <p:nvPr>
            <p:ph type="ftr" sz="quarter" idx="11"/>
          </p:nvPr>
        </p:nvSpPr>
        <p:spPr/>
        <p:txBody>
          <a:bodyPr/>
          <a:lstStyle/>
          <a:p>
            <a:endParaRPr lang="pt-PT"/>
          </a:p>
        </p:txBody>
      </p:sp>
      <p:sp>
        <p:nvSpPr>
          <p:cNvPr id="4" name="Slide Number Placeholder 3"/>
          <p:cNvSpPr>
            <a:spLocks noGrp="1"/>
          </p:cNvSpPr>
          <p:nvPr>
            <p:ph type="sldNum" sz="quarter" idx="12"/>
          </p:nvPr>
        </p:nvSpPr>
        <p:spPr/>
        <p:txBody>
          <a:bodyPr/>
          <a:lstStyle/>
          <a:p>
            <a:fld id="{473BF353-08DD-4BDC-9BFE-F8ED26B045E4}" type="slidenum">
              <a:rPr lang="pt-PT" smtClean="0"/>
              <a:t>‹nº›</a:t>
            </a:fld>
            <a:endParaRPr lang="pt-PT"/>
          </a:p>
        </p:txBody>
      </p:sp>
    </p:spTree>
    <p:extLst>
      <p:ext uri="{BB962C8B-B14F-4D97-AF65-F5344CB8AC3E}">
        <p14:creationId xmlns:p14="http://schemas.microsoft.com/office/powerpoint/2010/main" val="34333144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685331" y="609600"/>
            <a:ext cx="2951766" cy="2023252"/>
          </a:xfrm>
        </p:spPr>
        <p:txBody>
          <a:bodyPr anchor="b"/>
          <a:lstStyle>
            <a:lvl1pPr algn="ctr">
              <a:defRPr sz="2400"/>
            </a:lvl1pPr>
          </a:lstStyle>
          <a:p>
            <a:r>
              <a:rPr lang="en-US" smtClean="0"/>
              <a:t>Click to edit Master title style</a:t>
            </a:r>
            <a:endParaRPr lang="en-US" dirty="0"/>
          </a:p>
        </p:txBody>
      </p:sp>
      <p:sp>
        <p:nvSpPr>
          <p:cNvPr id="10" name="Content Placeholder 2"/>
          <p:cNvSpPr>
            <a:spLocks noGrp="1"/>
          </p:cNvSpPr>
          <p:nvPr>
            <p:ph sz="quarter" idx="13"/>
          </p:nvPr>
        </p:nvSpPr>
        <p:spPr>
          <a:xfrm>
            <a:off x="3808547" y="609601"/>
            <a:ext cx="4650122" cy="518159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5331" y="2632852"/>
            <a:ext cx="2951767" cy="3158348"/>
          </a:xfrm>
        </p:spPr>
        <p:txBody>
          <a:bodyPr/>
          <a:lstStyle>
            <a:lvl1pPr marL="0" indent="0" algn="ctr">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AA68B4A-7F55-479A-9F65-2659BFDB2EFA}" type="datetimeFigureOut">
              <a:rPr lang="pt-PT" smtClean="0"/>
              <a:t>02/10/2013</a:t>
            </a:fld>
            <a:endParaRPr lang="pt-PT"/>
          </a:p>
        </p:txBody>
      </p:sp>
      <p:sp>
        <p:nvSpPr>
          <p:cNvPr id="6" name="Footer Placeholder 5"/>
          <p:cNvSpPr>
            <a:spLocks noGrp="1"/>
          </p:cNvSpPr>
          <p:nvPr>
            <p:ph type="ftr" sz="quarter" idx="11"/>
          </p:nvPr>
        </p:nvSpPr>
        <p:spPr/>
        <p:txBody>
          <a:bodyPr/>
          <a:lstStyle/>
          <a:p>
            <a:endParaRPr lang="pt-PT"/>
          </a:p>
        </p:txBody>
      </p:sp>
      <p:sp>
        <p:nvSpPr>
          <p:cNvPr id="7" name="Slide Number Placeholder 6"/>
          <p:cNvSpPr>
            <a:spLocks noGrp="1"/>
          </p:cNvSpPr>
          <p:nvPr>
            <p:ph type="sldNum" sz="quarter" idx="12"/>
          </p:nvPr>
        </p:nvSpPr>
        <p:spPr/>
        <p:txBody>
          <a:bodyPr/>
          <a:lstStyle/>
          <a:p>
            <a:fld id="{473BF353-08DD-4BDC-9BFE-F8ED26B045E4}" type="slidenum">
              <a:rPr lang="pt-PT" smtClean="0"/>
              <a:t>‹nº›</a:t>
            </a:fld>
            <a:endParaRPr lang="pt-PT"/>
          </a:p>
        </p:txBody>
      </p:sp>
    </p:spTree>
    <p:extLst>
      <p:ext uri="{BB962C8B-B14F-4D97-AF65-F5344CB8AC3E}">
        <p14:creationId xmlns:p14="http://schemas.microsoft.com/office/powerpoint/2010/main" val="42716753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685331" y="609600"/>
            <a:ext cx="4451227" cy="2023254"/>
          </a:xfrm>
        </p:spPr>
        <p:txBody>
          <a:bodyPr anchor="b"/>
          <a:lstStyle>
            <a:lvl1pPr algn="ct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568602" y="609601"/>
            <a:ext cx="2441519"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dirty="0"/>
          </a:p>
        </p:txBody>
      </p:sp>
      <p:sp>
        <p:nvSpPr>
          <p:cNvPr id="4" name="Text Placeholder 3"/>
          <p:cNvSpPr>
            <a:spLocks noGrp="1"/>
          </p:cNvSpPr>
          <p:nvPr>
            <p:ph type="body" sz="half" idx="2"/>
          </p:nvPr>
        </p:nvSpPr>
        <p:spPr>
          <a:xfrm>
            <a:off x="685346" y="2632853"/>
            <a:ext cx="4451212" cy="3158347"/>
          </a:xfrm>
        </p:spPr>
        <p:txBody>
          <a:bodyPr/>
          <a:lstStyle>
            <a:lvl1pPr marL="0" indent="0" algn="ctr">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AA68B4A-7F55-479A-9F65-2659BFDB2EFA}" type="datetimeFigureOut">
              <a:rPr lang="pt-PT" smtClean="0"/>
              <a:t>02/10/2013</a:t>
            </a:fld>
            <a:endParaRPr lang="pt-PT"/>
          </a:p>
        </p:txBody>
      </p:sp>
      <p:sp>
        <p:nvSpPr>
          <p:cNvPr id="6" name="Footer Placeholder 5"/>
          <p:cNvSpPr>
            <a:spLocks noGrp="1"/>
          </p:cNvSpPr>
          <p:nvPr>
            <p:ph type="ftr" sz="quarter" idx="11"/>
          </p:nvPr>
        </p:nvSpPr>
        <p:spPr/>
        <p:txBody>
          <a:bodyPr/>
          <a:lstStyle/>
          <a:p>
            <a:endParaRPr lang="pt-PT"/>
          </a:p>
        </p:txBody>
      </p:sp>
      <p:sp>
        <p:nvSpPr>
          <p:cNvPr id="7" name="Slide Number Placeholder 6"/>
          <p:cNvSpPr>
            <a:spLocks noGrp="1"/>
          </p:cNvSpPr>
          <p:nvPr>
            <p:ph type="sldNum" sz="quarter" idx="12"/>
          </p:nvPr>
        </p:nvSpPr>
        <p:spPr/>
        <p:txBody>
          <a:bodyPr/>
          <a:lstStyle/>
          <a:p>
            <a:fld id="{473BF353-08DD-4BDC-9BFE-F8ED26B045E4}" type="slidenum">
              <a:rPr lang="pt-PT" smtClean="0"/>
              <a:t>‹nº›</a:t>
            </a:fld>
            <a:endParaRPr lang="pt-PT"/>
          </a:p>
        </p:txBody>
      </p:sp>
    </p:spTree>
    <p:extLst>
      <p:ext uri="{BB962C8B-B14F-4D97-AF65-F5344CB8AC3E}">
        <p14:creationId xmlns:p14="http://schemas.microsoft.com/office/powerpoint/2010/main" val="37868491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extLst>
              <a:ext uri="{28A0092B-C50C-407E-A947-70E740481C1C}">
                <a14:useLocalDpi xmlns:a14="http://schemas.microsoft.com/office/drawing/2010/main" val="0"/>
              </a:ext>
            </a:extLst>
          </a:blip>
          <a:srcRect/>
          <a:stretch>
            <a:fillRect/>
          </a:stretch>
        </p:blipFill>
        <p:spPr bwMode="auto">
          <a:xfrm>
            <a:off x="1" y="-1"/>
            <a:ext cx="9144002"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685332" y="618518"/>
            <a:ext cx="7773338" cy="1596177"/>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5331" y="2367094"/>
            <a:ext cx="7773339" cy="342410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759053" y="5883276"/>
            <a:ext cx="2057400" cy="365125"/>
          </a:xfrm>
          <a:prstGeom prst="rect">
            <a:avLst/>
          </a:prstGeom>
        </p:spPr>
        <p:txBody>
          <a:bodyPr vert="horz" lIns="91440" tIns="45720" rIns="91440" bIns="45720" rtlCol="0" anchor="ctr"/>
          <a:lstStyle>
            <a:lvl1pPr algn="r">
              <a:defRPr sz="750">
                <a:solidFill>
                  <a:schemeClr val="tx1"/>
                </a:solidFill>
              </a:defRPr>
            </a:lvl1pPr>
          </a:lstStyle>
          <a:p>
            <a:fld id="{5AA68B4A-7F55-479A-9F65-2659BFDB2EFA}" type="datetimeFigureOut">
              <a:rPr lang="pt-PT" smtClean="0"/>
              <a:t>02/10/2013</a:t>
            </a:fld>
            <a:endParaRPr lang="pt-PT"/>
          </a:p>
        </p:txBody>
      </p:sp>
      <p:sp>
        <p:nvSpPr>
          <p:cNvPr id="5" name="Footer Placeholder 4"/>
          <p:cNvSpPr>
            <a:spLocks noGrp="1"/>
          </p:cNvSpPr>
          <p:nvPr>
            <p:ph type="ftr" sz="quarter" idx="3"/>
          </p:nvPr>
        </p:nvSpPr>
        <p:spPr>
          <a:xfrm>
            <a:off x="685331" y="5883276"/>
            <a:ext cx="5004665" cy="365125"/>
          </a:xfrm>
          <a:prstGeom prst="rect">
            <a:avLst/>
          </a:prstGeom>
        </p:spPr>
        <p:txBody>
          <a:bodyPr vert="horz" lIns="91440" tIns="45720" rIns="91440" bIns="45720" rtlCol="0" anchor="ctr"/>
          <a:lstStyle>
            <a:lvl1pPr algn="l">
              <a:defRPr sz="750">
                <a:solidFill>
                  <a:schemeClr val="tx1"/>
                </a:solidFill>
              </a:defRPr>
            </a:lvl1pPr>
          </a:lstStyle>
          <a:p>
            <a:endParaRPr lang="pt-PT"/>
          </a:p>
        </p:txBody>
      </p:sp>
      <p:sp>
        <p:nvSpPr>
          <p:cNvPr id="6" name="Slide Number Placeholder 5"/>
          <p:cNvSpPr>
            <a:spLocks noGrp="1"/>
          </p:cNvSpPr>
          <p:nvPr>
            <p:ph type="sldNum" sz="quarter" idx="4"/>
          </p:nvPr>
        </p:nvSpPr>
        <p:spPr>
          <a:xfrm>
            <a:off x="7885509" y="5883276"/>
            <a:ext cx="573161" cy="365125"/>
          </a:xfrm>
          <a:prstGeom prst="rect">
            <a:avLst/>
          </a:prstGeom>
        </p:spPr>
        <p:txBody>
          <a:bodyPr vert="horz" lIns="91440" tIns="45720" rIns="91440" bIns="45720" rtlCol="0" anchor="ctr"/>
          <a:lstStyle>
            <a:lvl1pPr algn="r">
              <a:defRPr sz="750">
                <a:solidFill>
                  <a:schemeClr val="tx1"/>
                </a:solidFill>
              </a:defRPr>
            </a:lvl1pPr>
          </a:lstStyle>
          <a:p>
            <a:fld id="{473BF353-08DD-4BDC-9BFE-F8ED26B045E4}" type="slidenum">
              <a:rPr lang="pt-PT" smtClean="0"/>
              <a:t>‹nº›</a:t>
            </a:fld>
            <a:endParaRPr lang="pt-PT"/>
          </a:p>
        </p:txBody>
      </p:sp>
    </p:spTree>
    <p:extLst>
      <p:ext uri="{BB962C8B-B14F-4D97-AF65-F5344CB8AC3E}">
        <p14:creationId xmlns:p14="http://schemas.microsoft.com/office/powerpoint/2010/main" val="313497048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685800" rtl="0" eaLnBrk="1" latinLnBrk="0" hangingPunct="1">
        <a:lnSpc>
          <a:spcPct val="90000"/>
        </a:lnSpc>
        <a:spcBef>
          <a:spcPct val="0"/>
        </a:spcBef>
        <a:buNone/>
        <a:defRPr sz="2700" kern="1200" cap="all" baseline="0">
          <a:solidFill>
            <a:schemeClr val="tx1"/>
          </a:solidFill>
          <a:effectLst/>
          <a:latin typeface="+mj-lt"/>
          <a:ea typeface="+mj-ea"/>
          <a:cs typeface="+mj-cs"/>
        </a:defRPr>
      </a:lvl1pPr>
    </p:titleStyle>
    <p:bodyStyle>
      <a:lvl1pPr marL="171450" indent="-171450" algn="l" defTabSz="685800" rtl="0" eaLnBrk="1" latinLnBrk="0" hangingPunct="1">
        <a:lnSpc>
          <a:spcPct val="120000"/>
        </a:lnSpc>
        <a:spcBef>
          <a:spcPts val="750"/>
        </a:spcBef>
        <a:buClr>
          <a:schemeClr val="tx1"/>
        </a:buClr>
        <a:buFont typeface="Arial" panose="020B0604020202020204" pitchFamily="34" charset="0"/>
        <a:buChar char="•"/>
        <a:defRPr sz="1500" kern="1200" cap="all" baseline="0">
          <a:solidFill>
            <a:schemeClr val="tx1"/>
          </a:solidFill>
          <a:effectLst/>
          <a:latin typeface="+mn-lt"/>
          <a:ea typeface="+mn-ea"/>
          <a:cs typeface="+mn-cs"/>
        </a:defRPr>
      </a:lvl1pPr>
      <a:lvl2pPr marL="514350" indent="-171450" algn="l" defTabSz="685800" rtl="0" eaLnBrk="1" latinLnBrk="0" hangingPunct="1">
        <a:lnSpc>
          <a:spcPct val="120000"/>
        </a:lnSpc>
        <a:spcBef>
          <a:spcPts val="375"/>
        </a:spcBef>
        <a:buClr>
          <a:schemeClr val="tx1"/>
        </a:buClr>
        <a:buFont typeface="Arial" panose="020B0604020202020204" pitchFamily="34" charset="0"/>
        <a:buChar char="•"/>
        <a:defRPr sz="1350" kern="1200" cap="all" baseline="0">
          <a:solidFill>
            <a:schemeClr val="tx1"/>
          </a:solidFill>
          <a:effectLst/>
          <a:latin typeface="+mn-lt"/>
          <a:ea typeface="+mn-ea"/>
          <a:cs typeface="+mn-cs"/>
        </a:defRPr>
      </a:lvl2pPr>
      <a:lvl3pPr marL="857250" indent="-171450" algn="l" defTabSz="685800" rtl="0" eaLnBrk="1" latinLnBrk="0" hangingPunct="1">
        <a:lnSpc>
          <a:spcPct val="120000"/>
        </a:lnSpc>
        <a:spcBef>
          <a:spcPts val="375"/>
        </a:spcBef>
        <a:buClr>
          <a:schemeClr val="tx1"/>
        </a:buClr>
        <a:buFont typeface="Arial" panose="020B0604020202020204" pitchFamily="34" charset="0"/>
        <a:buChar char="•"/>
        <a:defRPr sz="1200" kern="1200" cap="all" baseline="0">
          <a:solidFill>
            <a:schemeClr val="tx1"/>
          </a:solidFill>
          <a:effectLst/>
          <a:latin typeface="+mn-lt"/>
          <a:ea typeface="+mn-ea"/>
          <a:cs typeface="+mn-cs"/>
        </a:defRPr>
      </a:lvl3pPr>
      <a:lvl4pPr marL="1200150" indent="-171450" algn="l" defTabSz="685800" rtl="0" eaLnBrk="1" latinLnBrk="0" hangingPunct="1">
        <a:lnSpc>
          <a:spcPct val="120000"/>
        </a:lnSpc>
        <a:spcBef>
          <a:spcPts val="375"/>
        </a:spcBef>
        <a:buClr>
          <a:schemeClr val="tx1"/>
        </a:buClr>
        <a:buFont typeface="Arial" panose="020B0604020202020204" pitchFamily="34" charset="0"/>
        <a:buChar char="•"/>
        <a:defRPr sz="1050" kern="1200" cap="all" baseline="0">
          <a:solidFill>
            <a:schemeClr val="tx1"/>
          </a:solidFill>
          <a:effectLst/>
          <a:latin typeface="+mn-lt"/>
          <a:ea typeface="+mn-ea"/>
          <a:cs typeface="+mn-cs"/>
        </a:defRPr>
      </a:lvl4pPr>
      <a:lvl5pPr marL="1543050" indent="-171450" algn="l" defTabSz="685800" rtl="0" eaLnBrk="1" latinLnBrk="0" hangingPunct="1">
        <a:lnSpc>
          <a:spcPct val="120000"/>
        </a:lnSpc>
        <a:spcBef>
          <a:spcPts val="375"/>
        </a:spcBef>
        <a:buClr>
          <a:schemeClr val="tx1"/>
        </a:buClr>
        <a:buFont typeface="Arial" panose="020B0604020202020204" pitchFamily="34" charset="0"/>
        <a:buChar char="•"/>
        <a:defRPr sz="1050" kern="1200" cap="all" baseline="0">
          <a:solidFill>
            <a:schemeClr val="tx1"/>
          </a:solidFill>
          <a:effectLst/>
          <a:latin typeface="+mn-lt"/>
          <a:ea typeface="+mn-ea"/>
          <a:cs typeface="+mn-cs"/>
        </a:defRPr>
      </a:lvl5pPr>
      <a:lvl6pPr marL="1885950" indent="-171450" algn="l" defTabSz="685800" rtl="0" eaLnBrk="1" latinLnBrk="0" hangingPunct="1">
        <a:lnSpc>
          <a:spcPct val="120000"/>
        </a:lnSpc>
        <a:spcBef>
          <a:spcPts val="375"/>
        </a:spcBef>
        <a:buClr>
          <a:schemeClr val="tx1"/>
        </a:buClr>
        <a:buFont typeface="Arial" panose="020B0604020202020204" pitchFamily="34" charset="0"/>
        <a:buChar char="•"/>
        <a:defRPr sz="1050" kern="1200" cap="all" baseline="0">
          <a:solidFill>
            <a:schemeClr val="tx1"/>
          </a:solidFill>
          <a:effectLst/>
          <a:latin typeface="+mn-lt"/>
          <a:ea typeface="+mn-ea"/>
          <a:cs typeface="+mn-cs"/>
        </a:defRPr>
      </a:lvl6pPr>
      <a:lvl7pPr marL="2228850" indent="-171450" algn="l" defTabSz="685800" rtl="0" eaLnBrk="1" latinLnBrk="0" hangingPunct="1">
        <a:lnSpc>
          <a:spcPct val="120000"/>
        </a:lnSpc>
        <a:spcBef>
          <a:spcPts val="375"/>
        </a:spcBef>
        <a:buClr>
          <a:schemeClr val="tx1"/>
        </a:buClr>
        <a:buFont typeface="Arial" panose="020B0604020202020204" pitchFamily="34" charset="0"/>
        <a:buChar char="•"/>
        <a:defRPr sz="1050" kern="1200" cap="all" baseline="0">
          <a:solidFill>
            <a:schemeClr val="tx1"/>
          </a:solidFill>
          <a:effectLst/>
          <a:latin typeface="+mn-lt"/>
          <a:ea typeface="+mn-ea"/>
          <a:cs typeface="+mn-cs"/>
        </a:defRPr>
      </a:lvl7pPr>
      <a:lvl8pPr marL="2571750" indent="-171450" algn="l" defTabSz="685800" rtl="0" eaLnBrk="1" latinLnBrk="0" hangingPunct="1">
        <a:lnSpc>
          <a:spcPct val="120000"/>
        </a:lnSpc>
        <a:spcBef>
          <a:spcPts val="375"/>
        </a:spcBef>
        <a:buClr>
          <a:schemeClr val="tx1"/>
        </a:buClr>
        <a:buFont typeface="Arial" panose="020B0604020202020204" pitchFamily="34" charset="0"/>
        <a:buChar char="•"/>
        <a:defRPr sz="1050" kern="1200" cap="all" baseline="0">
          <a:solidFill>
            <a:schemeClr val="tx1"/>
          </a:solidFill>
          <a:effectLst/>
          <a:latin typeface="+mn-lt"/>
          <a:ea typeface="+mn-ea"/>
          <a:cs typeface="+mn-cs"/>
        </a:defRPr>
      </a:lvl8pPr>
      <a:lvl9pPr marL="2914650" indent="-171450" algn="l" defTabSz="685800" rtl="0" eaLnBrk="1" latinLnBrk="0" hangingPunct="1">
        <a:lnSpc>
          <a:spcPct val="120000"/>
        </a:lnSpc>
        <a:spcBef>
          <a:spcPts val="375"/>
        </a:spcBef>
        <a:buClr>
          <a:schemeClr val="tx1"/>
        </a:buClr>
        <a:buFont typeface="Arial" panose="020B0604020202020204" pitchFamily="34" charset="0"/>
        <a:buChar char="•"/>
        <a:defRPr sz="1050" kern="1200" cap="all" baseline="0">
          <a:solidFill>
            <a:schemeClr val="tx1"/>
          </a:solidFill>
          <a:effectLst/>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GIF"/></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GIF"/></Relationships>
</file>

<file path=ppt/slides/_rels/slide2.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GIF"/></Relationships>
</file>

<file path=ppt/slides/_rels/slide4.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6.GIF"/></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GIF"/></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GIF"/></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6.GIF"/></Relationships>
</file>

<file path=ppt/slides/_rels/slide9.xml.rels><?xml version="1.0" encoding="UTF-8" standalone="yes"?>
<Relationships xmlns="http://schemas.openxmlformats.org/package/2006/relationships"><Relationship Id="rId8" Type="http://schemas.openxmlformats.org/officeDocument/2006/relationships/audio" Target="../media/media4.mp3"/><Relationship Id="rId13" Type="http://schemas.microsoft.com/office/2007/relationships/media" Target="../media/media7.mp3"/><Relationship Id="rId18" Type="http://schemas.openxmlformats.org/officeDocument/2006/relationships/audio" Target="../media/media9.wav"/><Relationship Id="rId3" Type="http://schemas.microsoft.com/office/2007/relationships/media" Target="../media/media2.mp3"/><Relationship Id="rId21" Type="http://schemas.openxmlformats.org/officeDocument/2006/relationships/image" Target="../media/image12.png"/><Relationship Id="rId7" Type="http://schemas.microsoft.com/office/2007/relationships/media" Target="../media/media4.mp3"/><Relationship Id="rId12" Type="http://schemas.openxmlformats.org/officeDocument/2006/relationships/audio" Target="../media/media6.wav"/><Relationship Id="rId17" Type="http://schemas.microsoft.com/office/2007/relationships/media" Target="../media/media9.wav"/><Relationship Id="rId2" Type="http://schemas.openxmlformats.org/officeDocument/2006/relationships/audio" Target="../media/media1.mp3"/><Relationship Id="rId16" Type="http://schemas.openxmlformats.org/officeDocument/2006/relationships/audio" Target="../media/media8.wav"/><Relationship Id="rId20" Type="http://schemas.openxmlformats.org/officeDocument/2006/relationships/image" Target="../media/image4.jpeg"/><Relationship Id="rId1" Type="http://schemas.microsoft.com/office/2007/relationships/media" Target="../media/media1.mp3"/><Relationship Id="rId6" Type="http://schemas.openxmlformats.org/officeDocument/2006/relationships/audio" Target="../media/media3.mp3"/><Relationship Id="rId11" Type="http://schemas.microsoft.com/office/2007/relationships/media" Target="../media/media6.wav"/><Relationship Id="rId5" Type="http://schemas.microsoft.com/office/2007/relationships/media" Target="../media/media3.mp3"/><Relationship Id="rId15" Type="http://schemas.microsoft.com/office/2007/relationships/media" Target="../media/media8.wav"/><Relationship Id="rId10" Type="http://schemas.openxmlformats.org/officeDocument/2006/relationships/audio" Target="../media/media5.wav"/><Relationship Id="rId19" Type="http://schemas.openxmlformats.org/officeDocument/2006/relationships/slideLayout" Target="../slideLayouts/slideLayout2.xml"/><Relationship Id="rId4" Type="http://schemas.openxmlformats.org/officeDocument/2006/relationships/audio" Target="../media/media2.mp3"/><Relationship Id="rId9" Type="http://schemas.microsoft.com/office/2007/relationships/media" Target="../media/media5.wav"/><Relationship Id="rId14" Type="http://schemas.openxmlformats.org/officeDocument/2006/relationships/audio" Target="../media/media7.mp3"/><Relationship Id="rId22" Type="http://schemas.openxmlformats.org/officeDocument/2006/relationships/image" Target="../media/image6.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pt-PT" dirty="0" smtClean="0"/>
              <a:t>Workshop gestão de zonas húmidas</a:t>
            </a:r>
            <a:endParaRPr lang="pt-PT" dirty="0"/>
          </a:p>
        </p:txBody>
      </p:sp>
      <p:sp>
        <p:nvSpPr>
          <p:cNvPr id="3" name="Subtitle 2"/>
          <p:cNvSpPr>
            <a:spLocks noGrp="1"/>
          </p:cNvSpPr>
          <p:nvPr>
            <p:ph type="subTitle" idx="1"/>
          </p:nvPr>
        </p:nvSpPr>
        <p:spPr/>
        <p:txBody>
          <a:bodyPr/>
          <a:lstStyle/>
          <a:p>
            <a:r>
              <a:rPr lang="pt-PT" dirty="0" smtClean="0"/>
              <a:t>11 de Junho de 2013</a:t>
            </a:r>
            <a:endParaRPr lang="pt-PT" dirty="0"/>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316506" y="-1"/>
            <a:ext cx="4827494" cy="807329"/>
          </a:xfrm>
          <a:prstGeom prst="rect">
            <a:avLst/>
          </a:prstGeom>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3315" y="4719918"/>
            <a:ext cx="9177316" cy="2138083"/>
          </a:xfrm>
          <a:prstGeom prst="rect">
            <a:avLst/>
          </a:prstGeom>
        </p:spPr>
      </p:pic>
      <p:pic>
        <p:nvPicPr>
          <p:cNvPr id="6" name="Imagem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31762" y="928"/>
            <a:ext cx="884744" cy="806400"/>
          </a:xfrm>
          <a:prstGeom prst="rect">
            <a:avLst/>
          </a:prstGeom>
        </p:spPr>
      </p:pic>
    </p:spTree>
    <p:extLst>
      <p:ext uri="{BB962C8B-B14F-4D97-AF65-F5344CB8AC3E}">
        <p14:creationId xmlns:p14="http://schemas.microsoft.com/office/powerpoint/2010/main" val="34210869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pt-PT" dirty="0"/>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316506" y="-1"/>
            <a:ext cx="4827494" cy="807329"/>
          </a:xfrm>
          <a:prstGeom prst="rect">
            <a:avLst/>
          </a:prstGeom>
        </p:spPr>
      </p:pic>
      <p:sp>
        <p:nvSpPr>
          <p:cNvPr id="3" name="Content Placeholder 2"/>
          <p:cNvSpPr>
            <a:spLocks noGrp="1"/>
          </p:cNvSpPr>
          <p:nvPr>
            <p:ph sz="quarter" idx="13"/>
          </p:nvPr>
        </p:nvSpPr>
        <p:spPr/>
        <p:txBody>
          <a:bodyPr/>
          <a:lstStyle/>
          <a:p>
            <a:endParaRPr lang="pt-PT"/>
          </a:p>
        </p:txBody>
      </p:sp>
      <p:sp>
        <p:nvSpPr>
          <p:cNvPr id="37" name="Rectangle 5"/>
          <p:cNvSpPr>
            <a:spLocks noChangeArrowheads="1"/>
          </p:cNvSpPr>
          <p:nvPr/>
        </p:nvSpPr>
        <p:spPr bwMode="auto">
          <a:xfrm>
            <a:off x="0" y="3786188"/>
            <a:ext cx="9144000" cy="2173287"/>
          </a:xfrm>
          <a:prstGeom prst="rect">
            <a:avLst/>
          </a:prstGeom>
          <a:noFill/>
          <a:ln w="9525">
            <a:noFill/>
            <a:miter lim="800000"/>
            <a:headEnd/>
            <a:tailEnd/>
          </a:ln>
        </p:spPr>
        <p:txBody>
          <a:bodyPr anchor="ctr">
            <a:spAutoFit/>
          </a:bodyPr>
          <a:lstStyle/>
          <a:p>
            <a:pPr algn="ctr">
              <a:lnSpc>
                <a:spcPct val="150000"/>
              </a:lnSpc>
              <a:tabLst>
                <a:tab pos="449263" algn="r"/>
                <a:tab pos="2700338" algn="ctr"/>
                <a:tab pos="5400675" algn="r"/>
              </a:tabLst>
              <a:defRPr/>
            </a:pPr>
            <a:r>
              <a:rPr lang="pt-PT" sz="2000" b="1" dirty="0">
                <a:latin typeface="+mn-lt"/>
                <a:cs typeface="Times New Roman" pitchFamily="18" charset="0"/>
              </a:rPr>
              <a:t>AmBioDiv ~ Valor Natural</a:t>
            </a:r>
          </a:p>
          <a:p>
            <a:pPr algn="ctr">
              <a:lnSpc>
                <a:spcPct val="150000"/>
              </a:lnSpc>
              <a:tabLst>
                <a:tab pos="449263" algn="r"/>
                <a:tab pos="2700338" algn="ctr"/>
                <a:tab pos="5400675" algn="r"/>
              </a:tabLst>
              <a:defRPr/>
            </a:pPr>
            <a:r>
              <a:rPr lang="pt-PT" sz="2000" b="1" dirty="0">
                <a:latin typeface="+mn-lt"/>
                <a:cs typeface="Times New Roman" pitchFamily="18" charset="0"/>
              </a:rPr>
              <a:t>Ambiente, Conservação da Natureza e Sustentabilidade, Lda.</a:t>
            </a:r>
          </a:p>
          <a:p>
            <a:pPr algn="ctr">
              <a:lnSpc>
                <a:spcPct val="150000"/>
              </a:lnSpc>
              <a:tabLst>
                <a:tab pos="449263" algn="r"/>
                <a:tab pos="2700338" algn="ctr"/>
                <a:tab pos="5400675" algn="r"/>
              </a:tabLst>
              <a:defRPr/>
            </a:pPr>
            <a:r>
              <a:rPr lang="pt-PT" sz="1600" dirty="0">
                <a:latin typeface="+mn-lt"/>
                <a:cs typeface="Times New Roman" pitchFamily="18" charset="0"/>
              </a:rPr>
              <a:t>R. </a:t>
            </a:r>
            <a:r>
              <a:rPr lang="pt-PT" sz="1600" dirty="0" smtClean="0">
                <a:latin typeface="+mn-lt"/>
                <a:cs typeface="Times New Roman" pitchFamily="18" charset="0"/>
              </a:rPr>
              <a:t>Manuel Marques, Nº14C 1750-171 </a:t>
            </a:r>
            <a:r>
              <a:rPr lang="pt-PT" sz="1600" dirty="0">
                <a:latin typeface="+mn-lt"/>
                <a:cs typeface="Times New Roman" pitchFamily="18" charset="0"/>
              </a:rPr>
              <a:t>Lisboa</a:t>
            </a:r>
            <a:endParaRPr lang="pt-PT" sz="1600" dirty="0">
              <a:latin typeface="+mn-lt"/>
              <a:cs typeface="Arial" charset="0"/>
            </a:endParaRPr>
          </a:p>
          <a:p>
            <a:pPr algn="ctr" eaLnBrk="0" hangingPunct="0">
              <a:lnSpc>
                <a:spcPct val="150000"/>
              </a:lnSpc>
              <a:tabLst>
                <a:tab pos="449263" algn="r"/>
                <a:tab pos="2700338" algn="ctr"/>
                <a:tab pos="5400675" algn="r"/>
              </a:tabLst>
              <a:defRPr/>
            </a:pPr>
            <a:r>
              <a:rPr lang="pt-PT" sz="1600" dirty="0" err="1">
                <a:latin typeface="+mn-lt"/>
                <a:cs typeface="Times New Roman" pitchFamily="18" charset="0"/>
              </a:rPr>
              <a:t>Tel.</a:t>
            </a:r>
            <a:r>
              <a:rPr lang="pt-PT" sz="1600" dirty="0">
                <a:latin typeface="+mn-lt"/>
                <a:cs typeface="Times New Roman" pitchFamily="18" charset="0"/>
              </a:rPr>
              <a:t>:  (+351) 217 975 132; Fax: (+351) 217 979 141</a:t>
            </a:r>
          </a:p>
          <a:p>
            <a:pPr algn="ctr" eaLnBrk="0" hangingPunct="0">
              <a:lnSpc>
                <a:spcPct val="150000"/>
              </a:lnSpc>
              <a:tabLst>
                <a:tab pos="449263" algn="r"/>
                <a:tab pos="2700338" algn="ctr"/>
                <a:tab pos="5400675" algn="r"/>
              </a:tabLst>
              <a:defRPr/>
            </a:pPr>
            <a:r>
              <a:rPr lang="pt-PT" sz="1600" dirty="0" err="1">
                <a:latin typeface="+mn-lt"/>
                <a:cs typeface="Times New Roman" pitchFamily="18" charset="0"/>
              </a:rPr>
              <a:t>ambiodiv@ambiodiv.com</a:t>
            </a:r>
            <a:r>
              <a:rPr lang="pt-PT" sz="1600" dirty="0">
                <a:latin typeface="+mn-lt"/>
                <a:cs typeface="Times New Roman" pitchFamily="18" charset="0"/>
              </a:rPr>
              <a:t>; </a:t>
            </a:r>
            <a:r>
              <a:rPr lang="pt-PT" sz="1600" dirty="0" err="1">
                <a:latin typeface="+mn-lt"/>
                <a:cs typeface="Times New Roman" pitchFamily="18" charset="0"/>
              </a:rPr>
              <a:t>www.ambiodiv.com</a:t>
            </a:r>
            <a:endParaRPr lang="pt-PT" sz="1600" dirty="0">
              <a:latin typeface="+mn-lt"/>
              <a:cs typeface="Arial" charset="0"/>
            </a:endParaRPr>
          </a:p>
        </p:txBody>
      </p:sp>
      <p:pic>
        <p:nvPicPr>
          <p:cNvPr id="38" name="Picture 17" descr="IMGP0217.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000125"/>
            <a:ext cx="9144000" cy="2643188"/>
          </a:xfrm>
          <a:prstGeom prst="rect">
            <a:avLst/>
          </a:prstGeom>
          <a:noFill/>
          <a:ln w="9525">
            <a:noFill/>
            <a:miter lim="800000"/>
            <a:headEnd/>
            <a:tailEnd/>
          </a:ln>
        </p:spPr>
      </p:pic>
      <p:sp>
        <p:nvSpPr>
          <p:cNvPr id="39" name="TextBox 18"/>
          <p:cNvSpPr txBox="1"/>
          <p:nvPr/>
        </p:nvSpPr>
        <p:spPr>
          <a:xfrm>
            <a:off x="0" y="1000125"/>
            <a:ext cx="9144000" cy="584200"/>
          </a:xfrm>
          <a:prstGeom prst="rect">
            <a:avLst/>
          </a:prstGeom>
          <a:noFill/>
        </p:spPr>
        <p:txBody>
          <a:bodyPr>
            <a:spAutoFit/>
          </a:bodyPr>
          <a:lstStyle/>
          <a:p>
            <a:pPr algn="ctr" fontAlgn="auto">
              <a:spcBef>
                <a:spcPts val="0"/>
              </a:spcBef>
              <a:spcAft>
                <a:spcPts val="0"/>
              </a:spcAft>
              <a:defRPr/>
            </a:pPr>
            <a:r>
              <a:rPr lang="pt-PT" sz="3200" dirty="0">
                <a:solidFill>
                  <a:schemeClr val="accent3">
                    <a:lumMod val="50000"/>
                  </a:schemeClr>
                </a:solidFill>
                <a:latin typeface="+mn-lt"/>
                <a:cs typeface="Arial" charset="0"/>
              </a:rPr>
              <a:t>Obrigado pela Atenção!</a:t>
            </a:r>
          </a:p>
        </p:txBody>
      </p:sp>
      <p:pic>
        <p:nvPicPr>
          <p:cNvPr id="8" name="Imagem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31762" y="928"/>
            <a:ext cx="884744" cy="806400"/>
          </a:xfrm>
          <a:prstGeom prst="rect">
            <a:avLst/>
          </a:prstGeom>
        </p:spPr>
      </p:pic>
    </p:spTree>
    <p:extLst>
      <p:ext uri="{BB962C8B-B14F-4D97-AF65-F5344CB8AC3E}">
        <p14:creationId xmlns:p14="http://schemas.microsoft.com/office/powerpoint/2010/main" val="1271252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39"/>
                                        </p:tgtEl>
                                        <p:attrNameLst>
                                          <p:attrName>style.visibility</p:attrName>
                                        </p:attrNameLst>
                                      </p:cBhvr>
                                      <p:to>
                                        <p:strVal val="visible"/>
                                      </p:to>
                                    </p:set>
                                    <p:anim calcmode="discrete" valueType="clr">
                                      <p:cBhvr override="childStyle">
                                        <p:cTn id="7" dur="80"/>
                                        <p:tgtEl>
                                          <p:spTgt spid="3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9"/>
                                        </p:tgtEl>
                                        <p:attrNameLst>
                                          <p:attrName>fillcolor</p:attrName>
                                        </p:attrNameLst>
                                      </p:cBhvr>
                                      <p:tavLst>
                                        <p:tav tm="0">
                                          <p:val>
                                            <p:clrVal>
                                              <a:schemeClr val="accent2"/>
                                            </p:clrVal>
                                          </p:val>
                                        </p:tav>
                                        <p:tav tm="50000">
                                          <p:val>
                                            <p:clrVal>
                                              <a:schemeClr val="hlink"/>
                                            </p:clrVal>
                                          </p:val>
                                        </p:tav>
                                      </p:tavLst>
                                    </p:anim>
                                    <p:set>
                                      <p:cBhvr>
                                        <p:cTn id="9" dur="80"/>
                                        <p:tgtEl>
                                          <p:spTgt spid="39"/>
                                        </p:tgtEl>
                                        <p:attrNameLst>
                                          <p:attrName>fill.type</p:attrName>
                                        </p:attrNameLst>
                                      </p:cBhvr>
                                      <p:to>
                                        <p:strVal val="solid"/>
                                      </p:to>
                                    </p:set>
                                  </p:childTnLst>
                                </p:cTn>
                              </p:par>
                            </p:childTnLst>
                          </p:cTn>
                        </p:par>
                        <p:par>
                          <p:cTn id="10" fill="hold">
                            <p:stCondLst>
                              <p:cond delay="840"/>
                            </p:stCondLst>
                            <p:childTnLst>
                              <p:par>
                                <p:cTn id="11" presetID="10" presetClass="entr" presetSubtype="0"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2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a:t>O que são Zonas Húmidas?</a:t>
            </a:r>
          </a:p>
        </p:txBody>
      </p:sp>
      <p:sp>
        <p:nvSpPr>
          <p:cNvPr id="3" name="Content Placeholder 2"/>
          <p:cNvSpPr>
            <a:spLocks noGrp="1"/>
          </p:cNvSpPr>
          <p:nvPr>
            <p:ph sz="quarter" idx="13"/>
          </p:nvPr>
        </p:nvSpPr>
        <p:spPr/>
        <p:txBody>
          <a:bodyPr>
            <a:normAutofit fontScale="92500" lnSpcReduction="20000"/>
          </a:bodyPr>
          <a:lstStyle/>
          <a:p>
            <a:r>
              <a:rPr lang="pt-PT" dirty="0"/>
              <a:t>Existem muitas definições para o termo “Zonas Húmidas”, algumas baseadas em critérios principalmente ecológicos e outras orientadas para questões associadas à sua gestão. </a:t>
            </a:r>
            <a:endParaRPr lang="pt-PT" dirty="0" smtClean="0"/>
          </a:p>
          <a:p>
            <a:r>
              <a:rPr lang="pt-PT" dirty="0" smtClean="0"/>
              <a:t>A </a:t>
            </a:r>
            <a:r>
              <a:rPr lang="pt-PT" dirty="0"/>
              <a:t>Convenção sobre Zonas Húmidas adotou uma definição extremamente ampla: “áreas de sapal, paul, turfeira, ou água, sejam naturais ou artificiais, permanentes ou temporários, com água que está estagnada ou corrente, doce, salobra ou salgada, incluindo águas marinhas cuja profundidade na maré baixa não exceda seis metros</a:t>
            </a:r>
            <a:r>
              <a:rPr lang="pt-PT" dirty="0" smtClean="0"/>
              <a:t>”. </a:t>
            </a:r>
          </a:p>
          <a:p>
            <a:r>
              <a:rPr lang="pt-PT" dirty="0" smtClean="0"/>
              <a:t>as </a:t>
            </a:r>
            <a:r>
              <a:rPr lang="pt-PT" dirty="0"/>
              <a:t>«“Zonas Húmidas” podem incluir zonas ribeirinhas ou costeiras a elas adjacentes, assim como ilhéus ou massas de água marinha com uma profundidade superior a seis metros em maré baixa, integradas dentro dos limites da zona húmida». </a:t>
            </a:r>
            <a:endParaRPr lang="pt-PT" dirty="0" smtClean="0"/>
          </a:p>
          <a:p>
            <a:r>
              <a:rPr lang="pt-PT" dirty="0" smtClean="0"/>
              <a:t>Esta </a:t>
            </a:r>
            <a:r>
              <a:rPr lang="pt-PT" dirty="0"/>
              <a:t>definição inclui, assim, todos os ambientes aquáticos do interior e a zona costeira marinha.</a:t>
            </a: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316506" y="-1"/>
            <a:ext cx="4827494" cy="807329"/>
          </a:xfrm>
          <a:prstGeom prst="rect">
            <a:avLst/>
          </a:prstGeom>
        </p:spPr>
      </p:pic>
      <p:pic>
        <p:nvPicPr>
          <p:cNvPr id="7" name="Imagem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31762" y="928"/>
            <a:ext cx="884744" cy="806400"/>
          </a:xfrm>
          <a:prstGeom prst="rect">
            <a:avLst/>
          </a:prstGeom>
        </p:spPr>
      </p:pic>
    </p:spTree>
    <p:extLst>
      <p:ext uri="{BB962C8B-B14F-4D97-AF65-F5344CB8AC3E}">
        <p14:creationId xmlns:p14="http://schemas.microsoft.com/office/powerpoint/2010/main" val="26582382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a:t>O que são Zonas Húmidas?</a:t>
            </a:r>
          </a:p>
        </p:txBody>
      </p:sp>
      <p:sp>
        <p:nvSpPr>
          <p:cNvPr id="3" name="Content Placeholder 2"/>
          <p:cNvSpPr>
            <a:spLocks noGrp="1"/>
          </p:cNvSpPr>
          <p:nvPr>
            <p:ph sz="quarter" idx="13"/>
          </p:nvPr>
        </p:nvSpPr>
        <p:spPr/>
        <p:txBody>
          <a:bodyPr>
            <a:normAutofit/>
          </a:bodyPr>
          <a:lstStyle/>
          <a:p>
            <a:endParaRPr lang="pt-PT" dirty="0"/>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316506" y="-1"/>
            <a:ext cx="4827494" cy="807329"/>
          </a:xfrm>
          <a:prstGeom prst="rect">
            <a:avLst/>
          </a:prstGeom>
        </p:spPr>
      </p:pic>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80682" y="2043853"/>
            <a:ext cx="9009529" cy="3720453"/>
          </a:xfrm>
          <a:prstGeom prst="rect">
            <a:avLst/>
          </a:prstGeom>
        </p:spPr>
      </p:pic>
      <p:pic>
        <p:nvPicPr>
          <p:cNvPr id="6" name="Imagem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31762" y="928"/>
            <a:ext cx="884744" cy="806400"/>
          </a:xfrm>
          <a:prstGeom prst="rect">
            <a:avLst/>
          </a:prstGeom>
        </p:spPr>
      </p:pic>
    </p:spTree>
    <p:extLst>
      <p:ext uri="{BB962C8B-B14F-4D97-AF65-F5344CB8AC3E}">
        <p14:creationId xmlns:p14="http://schemas.microsoft.com/office/powerpoint/2010/main" val="16582855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a:t>Convenção sobre Zonas Húmidas </a:t>
            </a:r>
            <a:r>
              <a:rPr lang="pt-PT" dirty="0" smtClean="0"/>
              <a:t>– Convenção RAMSAR</a:t>
            </a:r>
            <a:endParaRPr lang="pt-PT" dirty="0"/>
          </a:p>
        </p:txBody>
      </p:sp>
      <p:sp>
        <p:nvSpPr>
          <p:cNvPr id="3" name="Content Placeholder 2"/>
          <p:cNvSpPr>
            <a:spLocks noGrp="1"/>
          </p:cNvSpPr>
          <p:nvPr>
            <p:ph sz="quarter" idx="13"/>
          </p:nvPr>
        </p:nvSpPr>
        <p:spPr/>
        <p:txBody>
          <a:bodyPr>
            <a:normAutofit/>
          </a:bodyPr>
          <a:lstStyle/>
          <a:p>
            <a:r>
              <a:rPr lang="pt-PT" dirty="0" smtClean="0"/>
              <a:t>Entrou em vigor em 1975</a:t>
            </a:r>
          </a:p>
          <a:p>
            <a:r>
              <a:rPr lang="pt-PT" dirty="0" smtClean="0"/>
              <a:t>Conta com 150 países</a:t>
            </a:r>
          </a:p>
          <a:p>
            <a:r>
              <a:rPr lang="pt-PT" dirty="0" smtClean="0"/>
              <a:t>Conta com 1.600 </a:t>
            </a:r>
            <a:r>
              <a:rPr lang="pt-PT" dirty="0"/>
              <a:t>Sítios de importância internacional, cobrindo cerca de 134 milhões de hectares de Zonas </a:t>
            </a:r>
            <a:r>
              <a:rPr lang="pt-PT" dirty="0" smtClean="0"/>
              <a:t>Húmidas</a:t>
            </a:r>
          </a:p>
          <a:p>
            <a:r>
              <a:rPr lang="pt-PT" dirty="0" smtClean="0"/>
              <a:t>Em Portugal </a:t>
            </a:r>
            <a:r>
              <a:rPr lang="pt-PT" dirty="0"/>
              <a:t>temos 31 </a:t>
            </a:r>
            <a:r>
              <a:rPr lang="pt-PT" dirty="0" smtClean="0"/>
              <a:t>Sítios </a:t>
            </a:r>
            <a:r>
              <a:rPr lang="pt-PT" dirty="0" err="1" smtClean="0"/>
              <a:t>Ramsar</a:t>
            </a:r>
            <a:r>
              <a:rPr lang="pt-PT" dirty="0" smtClean="0"/>
              <a:t>, </a:t>
            </a:r>
            <a:r>
              <a:rPr lang="pt-PT" dirty="0"/>
              <a:t>totalizando </a:t>
            </a:r>
            <a:r>
              <a:rPr lang="pt-PT" dirty="0" smtClean="0"/>
              <a:t>132.487,70 hectares</a:t>
            </a:r>
            <a:endParaRPr lang="pt-PT" dirty="0"/>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316506" y="-1"/>
            <a:ext cx="4827494" cy="807329"/>
          </a:xfrm>
          <a:prstGeom prst="rect">
            <a:avLst/>
          </a:prstGeom>
        </p:spPr>
      </p:pic>
      <p:pic>
        <p:nvPicPr>
          <p:cNvPr id="6" name="Imagem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31762" y="928"/>
            <a:ext cx="884744" cy="806400"/>
          </a:xfrm>
          <a:prstGeom prst="rect">
            <a:avLst/>
          </a:prstGeom>
        </p:spPr>
      </p:pic>
    </p:spTree>
    <p:extLst>
      <p:ext uri="{BB962C8B-B14F-4D97-AF65-F5344CB8AC3E}">
        <p14:creationId xmlns:p14="http://schemas.microsoft.com/office/powerpoint/2010/main" val="3772536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Os serviços dos Ecossistemas das zonas húmidas</a:t>
            </a:r>
            <a:endParaRPr lang="pt-PT" dirty="0"/>
          </a:p>
        </p:txBody>
      </p:sp>
      <p:sp>
        <p:nvSpPr>
          <p:cNvPr id="3" name="Content Placeholder 2"/>
          <p:cNvSpPr>
            <a:spLocks noGrp="1"/>
          </p:cNvSpPr>
          <p:nvPr>
            <p:ph sz="quarter" idx="13"/>
          </p:nvPr>
        </p:nvSpPr>
        <p:spPr/>
        <p:txBody>
          <a:bodyPr/>
          <a:lstStyle/>
          <a:p>
            <a:endParaRPr lang="pt-PT" dirty="0"/>
          </a:p>
        </p:txBody>
      </p:sp>
      <p:pic>
        <p:nvPicPr>
          <p:cNvPr id="1026" name="Picture 2" descr="http://servicos.sram.azores.gov.pt/grastore/SRAM/DMZH_2010_cartoon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341" y="2407132"/>
            <a:ext cx="9060767" cy="341544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316506" y="-1"/>
            <a:ext cx="4827494" cy="807329"/>
          </a:xfrm>
          <a:prstGeom prst="rect">
            <a:avLst/>
          </a:prstGeom>
        </p:spPr>
      </p:pic>
      <p:pic>
        <p:nvPicPr>
          <p:cNvPr id="6" name="Imagem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31762" y="928"/>
            <a:ext cx="884744" cy="806400"/>
          </a:xfrm>
          <a:prstGeom prst="rect">
            <a:avLst/>
          </a:prstGeom>
        </p:spPr>
      </p:pic>
    </p:spTree>
    <p:extLst>
      <p:ext uri="{BB962C8B-B14F-4D97-AF65-F5344CB8AC3E}">
        <p14:creationId xmlns:p14="http://schemas.microsoft.com/office/powerpoint/2010/main" val="2033731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A importância da preservação das Zonas Húmidas</a:t>
            </a:r>
            <a:endParaRPr lang="pt-PT" dirty="0"/>
          </a:p>
        </p:txBody>
      </p:sp>
      <p:sp>
        <p:nvSpPr>
          <p:cNvPr id="3" name="Content Placeholder 2"/>
          <p:cNvSpPr>
            <a:spLocks noGrp="1"/>
          </p:cNvSpPr>
          <p:nvPr>
            <p:ph sz="quarter" idx="13"/>
          </p:nvPr>
        </p:nvSpPr>
        <p:spPr/>
        <p:txBody>
          <a:bodyPr/>
          <a:lstStyle/>
          <a:p>
            <a:endParaRPr lang="pt-PT" dirty="0"/>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316506" y="-1"/>
            <a:ext cx="4827494" cy="807329"/>
          </a:xfrm>
          <a:prstGeom prst="rect">
            <a:avLst/>
          </a:prstGeom>
        </p:spPr>
      </p:pic>
      <p:pic>
        <p:nvPicPr>
          <p:cNvPr id="2050" name="Picture 2" descr="http://servicos.sram.azores.gov.pt/grastore/SRAM/DMZH_2012_cartoon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212" y="2367093"/>
            <a:ext cx="9000000" cy="3392927"/>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m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31762" y="928"/>
            <a:ext cx="884744" cy="806400"/>
          </a:xfrm>
          <a:prstGeom prst="rect">
            <a:avLst/>
          </a:prstGeom>
        </p:spPr>
      </p:pic>
    </p:spTree>
    <p:extLst>
      <p:ext uri="{BB962C8B-B14F-4D97-AF65-F5344CB8AC3E}">
        <p14:creationId xmlns:p14="http://schemas.microsoft.com/office/powerpoint/2010/main" val="18504444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A importância da informação e divulgação sobre as Zonas Húmidas</a:t>
            </a:r>
            <a:endParaRPr lang="pt-PT" dirty="0"/>
          </a:p>
        </p:txBody>
      </p:sp>
      <p:sp>
        <p:nvSpPr>
          <p:cNvPr id="3" name="Content Placeholder 2"/>
          <p:cNvSpPr>
            <a:spLocks noGrp="1"/>
          </p:cNvSpPr>
          <p:nvPr>
            <p:ph sz="quarter" idx="13"/>
          </p:nvPr>
        </p:nvSpPr>
        <p:spPr/>
        <p:txBody>
          <a:bodyPr/>
          <a:lstStyle/>
          <a:p>
            <a:endParaRPr lang="pt-PT" dirty="0"/>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316506" y="-1"/>
            <a:ext cx="4827494" cy="807329"/>
          </a:xfrm>
          <a:prstGeom prst="rect">
            <a:avLst/>
          </a:prstGeom>
        </p:spPr>
      </p:pic>
      <p:pic>
        <p:nvPicPr>
          <p:cNvPr id="3074" name="Picture 2" descr="http://servicos.sram.azores.gov.pt/grastore/SRAM/DMZH_2012_cartoon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765" y="2367093"/>
            <a:ext cx="9000000" cy="3392535"/>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m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31762" y="928"/>
            <a:ext cx="884744" cy="806400"/>
          </a:xfrm>
          <a:prstGeom prst="rect">
            <a:avLst/>
          </a:prstGeom>
        </p:spPr>
      </p:pic>
    </p:spTree>
    <p:extLst>
      <p:ext uri="{BB962C8B-B14F-4D97-AF65-F5344CB8AC3E}">
        <p14:creationId xmlns:p14="http://schemas.microsoft.com/office/powerpoint/2010/main" val="326644834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O ciclo Ecológico de uma zona húmida</a:t>
            </a:r>
            <a:endParaRPr lang="pt-PT" dirty="0"/>
          </a:p>
        </p:txBody>
      </p:sp>
      <p:pic>
        <p:nvPicPr>
          <p:cNvPr id="4" name="Content Placeholder 3"/>
          <p:cNvPicPr>
            <a:picLocks noGrp="1" noChangeAspect="1"/>
          </p:cNvPicPr>
          <p:nvPr>
            <p:ph sz="quarter" idx="13"/>
          </p:nvPr>
        </p:nvPicPr>
        <p:blipFill rotWithShape="1">
          <a:blip r:embed="rId2" cstate="print">
            <a:extLst>
              <a:ext uri="{28A0092B-C50C-407E-A947-70E740481C1C}">
                <a14:useLocalDpi xmlns:a14="http://schemas.microsoft.com/office/drawing/2010/main" val="0"/>
              </a:ext>
            </a:extLst>
          </a:blip>
          <a:srcRect/>
          <a:stretch/>
        </p:blipFill>
        <p:spPr>
          <a:xfrm rot="16200000">
            <a:off x="2624083" y="1039992"/>
            <a:ext cx="3600000" cy="6287892"/>
          </a:xfrm>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316506" y="-1"/>
            <a:ext cx="4827494" cy="807329"/>
          </a:xfrm>
          <a:prstGeom prst="rect">
            <a:avLst/>
          </a:prstGeom>
        </p:spPr>
      </p:pic>
      <p:sp>
        <p:nvSpPr>
          <p:cNvPr id="6" name="Left Arrow 5"/>
          <p:cNvSpPr/>
          <p:nvPr/>
        </p:nvSpPr>
        <p:spPr>
          <a:xfrm>
            <a:off x="6172200" y="2383938"/>
            <a:ext cx="1855694" cy="11391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smtClean="0"/>
              <a:t>Predador de topo</a:t>
            </a:r>
            <a:endParaRPr lang="pt-PT" dirty="0"/>
          </a:p>
        </p:txBody>
      </p:sp>
      <p:sp>
        <p:nvSpPr>
          <p:cNvPr id="7" name="Left Arrow 6"/>
          <p:cNvSpPr/>
          <p:nvPr/>
        </p:nvSpPr>
        <p:spPr>
          <a:xfrm rot="2253008" flipH="1">
            <a:off x="137142" y="2812084"/>
            <a:ext cx="1761564" cy="104887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smtClean="0"/>
              <a:t>Vegetação aquática</a:t>
            </a:r>
            <a:endParaRPr lang="pt-PT" dirty="0"/>
          </a:p>
        </p:txBody>
      </p:sp>
      <p:sp>
        <p:nvSpPr>
          <p:cNvPr id="9" name="Left Arrow 8"/>
          <p:cNvSpPr/>
          <p:nvPr/>
        </p:nvSpPr>
        <p:spPr>
          <a:xfrm rot="20019706" flipH="1">
            <a:off x="1421379" y="5472795"/>
            <a:ext cx="1761564" cy="104887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smtClean="0"/>
              <a:t>Filtradores</a:t>
            </a:r>
            <a:endParaRPr lang="pt-PT" dirty="0"/>
          </a:p>
        </p:txBody>
      </p:sp>
      <p:sp>
        <p:nvSpPr>
          <p:cNvPr id="10" name="Left Arrow 9"/>
          <p:cNvSpPr/>
          <p:nvPr/>
        </p:nvSpPr>
        <p:spPr>
          <a:xfrm rot="5400000" flipH="1">
            <a:off x="2650189" y="2855832"/>
            <a:ext cx="1761564" cy="104887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smtClean="0"/>
              <a:t>Insectívoros</a:t>
            </a:r>
            <a:endParaRPr lang="pt-PT" dirty="0"/>
          </a:p>
        </p:txBody>
      </p:sp>
      <p:sp>
        <p:nvSpPr>
          <p:cNvPr id="11" name="Left Arrow 10"/>
          <p:cNvSpPr/>
          <p:nvPr/>
        </p:nvSpPr>
        <p:spPr>
          <a:xfrm rot="2818129">
            <a:off x="6481300" y="4916488"/>
            <a:ext cx="1855694" cy="11391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smtClean="0"/>
              <a:t>Carnívoros</a:t>
            </a:r>
            <a:endParaRPr lang="pt-PT" dirty="0"/>
          </a:p>
        </p:txBody>
      </p:sp>
      <p:sp>
        <p:nvSpPr>
          <p:cNvPr id="12" name="Left Arrow 11"/>
          <p:cNvSpPr/>
          <p:nvPr/>
        </p:nvSpPr>
        <p:spPr>
          <a:xfrm rot="20019706" flipH="1">
            <a:off x="141244" y="4794677"/>
            <a:ext cx="1761564" cy="104887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smtClean="0"/>
              <a:t>Herbívoros</a:t>
            </a:r>
            <a:endParaRPr lang="pt-PT" dirty="0"/>
          </a:p>
        </p:txBody>
      </p:sp>
      <p:pic>
        <p:nvPicPr>
          <p:cNvPr id="13" name="Imagem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31762" y="928"/>
            <a:ext cx="884744" cy="806400"/>
          </a:xfrm>
          <a:prstGeom prst="rect">
            <a:avLst/>
          </a:prstGeom>
        </p:spPr>
      </p:pic>
    </p:spTree>
    <p:extLst>
      <p:ext uri="{BB962C8B-B14F-4D97-AF65-F5344CB8AC3E}">
        <p14:creationId xmlns:p14="http://schemas.microsoft.com/office/powerpoint/2010/main" val="138618707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dirty="0" smtClean="0"/>
              <a:t>Exercício – identificação de fauna das zonas húmidas</a:t>
            </a:r>
            <a:endParaRPr lang="pt-PT" dirty="0"/>
          </a:p>
        </p:txBody>
      </p:sp>
      <p:pic>
        <p:nvPicPr>
          <p:cNvPr id="5" name="Picture 4"/>
          <p:cNvPicPr>
            <a:picLocks noChangeAspect="1"/>
          </p:cNvPicPr>
          <p:nvPr/>
        </p:nvPicPr>
        <p:blipFill rotWithShape="1">
          <a:blip r:embed="rId20" cstate="print">
            <a:extLst>
              <a:ext uri="{28A0092B-C50C-407E-A947-70E740481C1C}">
                <a14:useLocalDpi xmlns:a14="http://schemas.microsoft.com/office/drawing/2010/main" val="0"/>
              </a:ext>
            </a:extLst>
          </a:blip>
          <a:srcRect/>
          <a:stretch/>
        </p:blipFill>
        <p:spPr>
          <a:xfrm>
            <a:off x="4316506" y="-1"/>
            <a:ext cx="4827494" cy="807329"/>
          </a:xfrm>
          <a:prstGeom prst="rect">
            <a:avLst/>
          </a:prstGeom>
        </p:spPr>
      </p:pic>
      <p:pic>
        <p:nvPicPr>
          <p:cNvPr id="14" name="18380^Sound-Effect---Elephant-01">
            <a:hlinkClick r:id="" action="ppaction://media"/>
          </p:cNvPr>
          <p:cNvPicPr>
            <a:picLocks noGrp="1" noChangeAspect="1"/>
          </p:cNvPicPr>
          <p:nvPr>
            <p:ph sz="quarter" idx="13"/>
            <a:audioFile r:link="rId2"/>
            <p:extLst>
              <p:ext uri="{DAA4B4D4-6D71-4841-9C94-3DE7FCFB9230}">
                <p14:media xmlns:p14="http://schemas.microsoft.com/office/powerpoint/2010/main" r:embed="rId1"/>
              </p:ext>
            </p:extLst>
          </p:nvPr>
        </p:nvPicPr>
        <p:blipFill>
          <a:blip r:embed="rId21"/>
          <a:stretch>
            <a:fillRect/>
          </a:stretch>
        </p:blipFill>
        <p:spPr>
          <a:xfrm>
            <a:off x="932329" y="2161274"/>
            <a:ext cx="609600" cy="609600"/>
          </a:xfrm>
        </p:spPr>
      </p:pic>
      <p:sp>
        <p:nvSpPr>
          <p:cNvPr id="15" name="TextBox 14"/>
          <p:cNvSpPr txBox="1"/>
          <p:nvPr/>
        </p:nvSpPr>
        <p:spPr>
          <a:xfrm>
            <a:off x="685332" y="2770874"/>
            <a:ext cx="954741" cy="369332"/>
          </a:xfrm>
          <a:prstGeom prst="rect">
            <a:avLst/>
          </a:prstGeom>
          <a:noFill/>
        </p:spPr>
        <p:txBody>
          <a:bodyPr wrap="square" rtlCol="0">
            <a:spAutoFit/>
          </a:bodyPr>
          <a:lstStyle/>
          <a:p>
            <a:r>
              <a:rPr lang="pt-PT" dirty="0" smtClean="0"/>
              <a:t>Elefante</a:t>
            </a:r>
            <a:endParaRPr lang="pt-PT" dirty="0"/>
          </a:p>
        </p:txBody>
      </p:sp>
      <p:sp>
        <p:nvSpPr>
          <p:cNvPr id="16" name="Multiply 15"/>
          <p:cNvSpPr/>
          <p:nvPr/>
        </p:nvSpPr>
        <p:spPr>
          <a:xfrm>
            <a:off x="591671" y="2161274"/>
            <a:ext cx="1061849" cy="1146702"/>
          </a:xfrm>
          <a:prstGeom prst="mathMultiply">
            <a:avLst>
              <a:gd name="adj1" fmla="val 1972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7" name="32718^Eagle">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21"/>
          <a:stretch>
            <a:fillRect/>
          </a:stretch>
        </p:blipFill>
        <p:spPr>
          <a:xfrm>
            <a:off x="2613212" y="2223614"/>
            <a:ext cx="609600" cy="609600"/>
          </a:xfrm>
          <a:prstGeom prst="rect">
            <a:avLst/>
          </a:prstGeom>
        </p:spPr>
      </p:pic>
      <p:sp>
        <p:nvSpPr>
          <p:cNvPr id="18" name="TextBox 17"/>
          <p:cNvSpPr txBox="1"/>
          <p:nvPr/>
        </p:nvSpPr>
        <p:spPr>
          <a:xfrm>
            <a:off x="7518727" y="3612776"/>
            <a:ext cx="1123300" cy="369332"/>
          </a:xfrm>
          <a:prstGeom prst="rect">
            <a:avLst/>
          </a:prstGeom>
          <a:noFill/>
        </p:spPr>
        <p:txBody>
          <a:bodyPr wrap="square" rtlCol="0">
            <a:spAutoFit/>
          </a:bodyPr>
          <a:lstStyle/>
          <a:p>
            <a:pPr algn="ctr"/>
            <a:r>
              <a:rPr lang="pt-PT" dirty="0" smtClean="0"/>
              <a:t>Pato-real</a:t>
            </a:r>
            <a:endParaRPr lang="pt-PT" dirty="0"/>
          </a:p>
        </p:txBody>
      </p:sp>
      <p:pic>
        <p:nvPicPr>
          <p:cNvPr id="20" name="39239^HORSE0">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21"/>
          <a:stretch>
            <a:fillRect/>
          </a:stretch>
        </p:blipFill>
        <p:spPr>
          <a:xfrm>
            <a:off x="1091418" y="5109945"/>
            <a:ext cx="609600" cy="609600"/>
          </a:xfrm>
          <a:prstGeom prst="rect">
            <a:avLst/>
          </a:prstGeom>
        </p:spPr>
      </p:pic>
      <p:sp>
        <p:nvSpPr>
          <p:cNvPr id="21" name="TextBox 20"/>
          <p:cNvSpPr txBox="1"/>
          <p:nvPr/>
        </p:nvSpPr>
        <p:spPr>
          <a:xfrm>
            <a:off x="896435" y="5684696"/>
            <a:ext cx="954741" cy="369332"/>
          </a:xfrm>
          <a:prstGeom prst="rect">
            <a:avLst/>
          </a:prstGeom>
          <a:noFill/>
        </p:spPr>
        <p:txBody>
          <a:bodyPr wrap="square" rtlCol="0">
            <a:spAutoFit/>
          </a:bodyPr>
          <a:lstStyle/>
          <a:p>
            <a:pPr algn="ctr"/>
            <a:r>
              <a:rPr lang="pt-PT" dirty="0" smtClean="0"/>
              <a:t>Cavalo</a:t>
            </a:r>
            <a:endParaRPr lang="pt-PT" dirty="0"/>
          </a:p>
        </p:txBody>
      </p:sp>
      <p:pic>
        <p:nvPicPr>
          <p:cNvPr id="22" name="54936^Sound-Effect---Lion-Roaring-0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21"/>
          <a:stretch>
            <a:fillRect/>
          </a:stretch>
        </p:blipFill>
        <p:spPr>
          <a:xfrm>
            <a:off x="6028846" y="2262849"/>
            <a:ext cx="609600" cy="609600"/>
          </a:xfrm>
          <a:prstGeom prst="rect">
            <a:avLst/>
          </a:prstGeom>
        </p:spPr>
      </p:pic>
      <p:sp>
        <p:nvSpPr>
          <p:cNvPr id="23" name="TextBox 22"/>
          <p:cNvSpPr txBox="1"/>
          <p:nvPr/>
        </p:nvSpPr>
        <p:spPr>
          <a:xfrm>
            <a:off x="5916085" y="2855277"/>
            <a:ext cx="954741" cy="369332"/>
          </a:xfrm>
          <a:prstGeom prst="rect">
            <a:avLst/>
          </a:prstGeom>
          <a:noFill/>
        </p:spPr>
        <p:txBody>
          <a:bodyPr wrap="square" rtlCol="0">
            <a:spAutoFit/>
          </a:bodyPr>
          <a:lstStyle/>
          <a:p>
            <a:pPr algn="ctr"/>
            <a:r>
              <a:rPr lang="pt-PT" dirty="0" smtClean="0"/>
              <a:t>Leão</a:t>
            </a:r>
            <a:endParaRPr lang="pt-PT" dirty="0"/>
          </a:p>
        </p:txBody>
      </p:sp>
      <p:sp>
        <p:nvSpPr>
          <p:cNvPr id="24" name="Multiply 23"/>
          <p:cNvSpPr/>
          <p:nvPr/>
        </p:nvSpPr>
        <p:spPr>
          <a:xfrm>
            <a:off x="5808977" y="2259863"/>
            <a:ext cx="1061849" cy="1146702"/>
          </a:xfrm>
          <a:prstGeom prst="mathMultiply">
            <a:avLst>
              <a:gd name="adj1" fmla="val 1972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5" name="Multiply 24"/>
          <p:cNvSpPr/>
          <p:nvPr/>
        </p:nvSpPr>
        <p:spPr>
          <a:xfrm>
            <a:off x="854438" y="5074316"/>
            <a:ext cx="1061849" cy="1146702"/>
          </a:xfrm>
          <a:prstGeom prst="mathMultiply">
            <a:avLst>
              <a:gd name="adj1" fmla="val 1972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6" name="Anas_platyrhynchos">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21"/>
          <a:stretch>
            <a:fillRect/>
          </a:stretch>
        </p:blipFill>
        <p:spPr>
          <a:xfrm>
            <a:off x="7785427" y="3003176"/>
            <a:ext cx="609600" cy="609600"/>
          </a:xfrm>
          <a:prstGeom prst="rect">
            <a:avLst/>
          </a:prstGeom>
        </p:spPr>
      </p:pic>
      <p:pic>
        <p:nvPicPr>
          <p:cNvPr id="27" name="cicada_cretensis">
            <a:hlinkClick r:id="" action="ppaction://media"/>
          </p:cNvPr>
          <p:cNvPicPr>
            <a:picLocks noChangeAspect="1"/>
          </p:cNvPicPr>
          <p:nvPr>
            <a:audioFile r:link="rId12"/>
            <p:extLst>
              <p:ext uri="{DAA4B4D4-6D71-4841-9C94-3DE7FCFB9230}">
                <p14:media xmlns:p14="http://schemas.microsoft.com/office/powerpoint/2010/main" r:embed="rId11"/>
              </p:ext>
            </p:extLst>
          </p:nvPr>
        </p:nvPicPr>
        <p:blipFill>
          <a:blip r:embed="rId21"/>
          <a:stretch>
            <a:fillRect/>
          </a:stretch>
        </p:blipFill>
        <p:spPr>
          <a:xfrm>
            <a:off x="6126287" y="4357014"/>
            <a:ext cx="609600" cy="609600"/>
          </a:xfrm>
          <a:prstGeom prst="rect">
            <a:avLst/>
          </a:prstGeom>
        </p:spPr>
      </p:pic>
      <p:sp>
        <p:nvSpPr>
          <p:cNvPr id="28" name="TextBox 27"/>
          <p:cNvSpPr txBox="1"/>
          <p:nvPr/>
        </p:nvSpPr>
        <p:spPr>
          <a:xfrm>
            <a:off x="5809212" y="4990691"/>
            <a:ext cx="1123300" cy="369332"/>
          </a:xfrm>
          <a:prstGeom prst="rect">
            <a:avLst/>
          </a:prstGeom>
          <a:noFill/>
        </p:spPr>
        <p:txBody>
          <a:bodyPr wrap="square" rtlCol="0">
            <a:spAutoFit/>
          </a:bodyPr>
          <a:lstStyle/>
          <a:p>
            <a:pPr algn="ctr"/>
            <a:r>
              <a:rPr lang="pt-PT" dirty="0" smtClean="0"/>
              <a:t>Cigarra</a:t>
            </a:r>
            <a:endParaRPr lang="pt-PT" dirty="0"/>
          </a:p>
        </p:txBody>
      </p:sp>
      <p:sp>
        <p:nvSpPr>
          <p:cNvPr id="29" name="TextBox 28"/>
          <p:cNvSpPr txBox="1"/>
          <p:nvPr/>
        </p:nvSpPr>
        <p:spPr>
          <a:xfrm>
            <a:off x="2220880" y="2822349"/>
            <a:ext cx="1123300" cy="369332"/>
          </a:xfrm>
          <a:prstGeom prst="rect">
            <a:avLst/>
          </a:prstGeom>
          <a:noFill/>
        </p:spPr>
        <p:txBody>
          <a:bodyPr wrap="square" rtlCol="0">
            <a:spAutoFit/>
          </a:bodyPr>
          <a:lstStyle/>
          <a:p>
            <a:pPr algn="ctr"/>
            <a:r>
              <a:rPr lang="pt-PT" dirty="0" smtClean="0"/>
              <a:t>Águia</a:t>
            </a:r>
            <a:endParaRPr lang="pt-PT" dirty="0"/>
          </a:p>
        </p:txBody>
      </p:sp>
      <p:pic>
        <p:nvPicPr>
          <p:cNvPr id="30" name="Egrets">
            <a:hlinkClick r:id="" action="ppaction://media"/>
          </p:cNvPr>
          <p:cNvPicPr>
            <a:picLocks noChangeAspect="1"/>
          </p:cNvPicPr>
          <p:nvPr>
            <a:audioFile r:link="rId14"/>
            <p:extLst>
              <p:ext uri="{DAA4B4D4-6D71-4841-9C94-3DE7FCFB9230}">
                <p14:media xmlns:p14="http://schemas.microsoft.com/office/powerpoint/2010/main" r:embed="rId13"/>
              </p:ext>
            </p:extLst>
          </p:nvPr>
        </p:nvPicPr>
        <p:blipFill>
          <a:blip r:embed="rId21"/>
          <a:stretch>
            <a:fillRect/>
          </a:stretch>
        </p:blipFill>
        <p:spPr>
          <a:xfrm>
            <a:off x="4253132" y="2567649"/>
            <a:ext cx="609600" cy="609600"/>
          </a:xfrm>
          <a:prstGeom prst="rect">
            <a:avLst/>
          </a:prstGeom>
        </p:spPr>
      </p:pic>
      <p:sp>
        <p:nvSpPr>
          <p:cNvPr id="31" name="TextBox 30"/>
          <p:cNvSpPr txBox="1"/>
          <p:nvPr/>
        </p:nvSpPr>
        <p:spPr>
          <a:xfrm>
            <a:off x="3874914" y="3194380"/>
            <a:ext cx="1123300" cy="369332"/>
          </a:xfrm>
          <a:prstGeom prst="rect">
            <a:avLst/>
          </a:prstGeom>
          <a:noFill/>
        </p:spPr>
        <p:txBody>
          <a:bodyPr wrap="square" rtlCol="0">
            <a:spAutoFit/>
          </a:bodyPr>
          <a:lstStyle/>
          <a:p>
            <a:pPr algn="ctr"/>
            <a:r>
              <a:rPr lang="pt-PT" dirty="0" smtClean="0"/>
              <a:t>Garças</a:t>
            </a:r>
            <a:endParaRPr lang="pt-PT" dirty="0"/>
          </a:p>
        </p:txBody>
      </p:sp>
      <p:pic>
        <p:nvPicPr>
          <p:cNvPr id="32" name="killer whales calls and clicks - heike vester">
            <a:hlinkClick r:id="" action="ppaction://media"/>
          </p:cNvPr>
          <p:cNvPicPr>
            <a:picLocks noChangeAspect="1"/>
          </p:cNvPicPr>
          <p:nvPr>
            <a:audioFile r:link="rId16"/>
            <p:extLst>
              <p:ext uri="{DAA4B4D4-6D71-4841-9C94-3DE7FCFB9230}">
                <p14:media xmlns:p14="http://schemas.microsoft.com/office/powerpoint/2010/main" r:embed="rId15"/>
              </p:ext>
            </p:extLst>
          </p:nvPr>
        </p:nvPicPr>
        <p:blipFill>
          <a:blip r:embed="rId21"/>
          <a:stretch>
            <a:fillRect/>
          </a:stretch>
        </p:blipFill>
        <p:spPr>
          <a:xfrm>
            <a:off x="1611280" y="3780837"/>
            <a:ext cx="609600" cy="609600"/>
          </a:xfrm>
          <a:prstGeom prst="rect">
            <a:avLst/>
          </a:prstGeom>
        </p:spPr>
      </p:pic>
      <p:sp>
        <p:nvSpPr>
          <p:cNvPr id="33" name="TextBox 32"/>
          <p:cNvSpPr txBox="1"/>
          <p:nvPr/>
        </p:nvSpPr>
        <p:spPr>
          <a:xfrm>
            <a:off x="1270757" y="4321570"/>
            <a:ext cx="1123300" cy="369332"/>
          </a:xfrm>
          <a:prstGeom prst="rect">
            <a:avLst/>
          </a:prstGeom>
          <a:noFill/>
        </p:spPr>
        <p:txBody>
          <a:bodyPr wrap="square" rtlCol="0">
            <a:spAutoFit/>
          </a:bodyPr>
          <a:lstStyle/>
          <a:p>
            <a:pPr algn="ctr"/>
            <a:r>
              <a:rPr lang="pt-PT" dirty="0" smtClean="0"/>
              <a:t>Falcão</a:t>
            </a:r>
            <a:endParaRPr lang="pt-PT" dirty="0"/>
          </a:p>
        </p:txBody>
      </p:sp>
      <p:pic>
        <p:nvPicPr>
          <p:cNvPr id="34" name="Rana_perezi">
            <a:hlinkClick r:id="" action="ppaction://media"/>
          </p:cNvPr>
          <p:cNvPicPr>
            <a:picLocks noChangeAspect="1"/>
          </p:cNvPicPr>
          <p:nvPr>
            <a:audioFile r:link="rId18"/>
            <p:extLst>
              <p:ext uri="{DAA4B4D4-6D71-4841-9C94-3DE7FCFB9230}">
                <p14:media xmlns:p14="http://schemas.microsoft.com/office/powerpoint/2010/main" r:embed="rId17"/>
              </p:ext>
            </p:extLst>
          </p:nvPr>
        </p:nvPicPr>
        <p:blipFill>
          <a:blip r:embed="rId21"/>
          <a:stretch>
            <a:fillRect/>
          </a:stretch>
        </p:blipFill>
        <p:spPr>
          <a:xfrm>
            <a:off x="3628845" y="4427690"/>
            <a:ext cx="609600" cy="609600"/>
          </a:xfrm>
          <a:prstGeom prst="rect">
            <a:avLst/>
          </a:prstGeom>
        </p:spPr>
      </p:pic>
      <p:sp>
        <p:nvSpPr>
          <p:cNvPr id="35" name="TextBox 34"/>
          <p:cNvSpPr txBox="1"/>
          <p:nvPr/>
        </p:nvSpPr>
        <p:spPr>
          <a:xfrm>
            <a:off x="3307705" y="5025679"/>
            <a:ext cx="1123300" cy="369332"/>
          </a:xfrm>
          <a:prstGeom prst="rect">
            <a:avLst/>
          </a:prstGeom>
          <a:noFill/>
        </p:spPr>
        <p:txBody>
          <a:bodyPr wrap="square" rtlCol="0">
            <a:spAutoFit/>
          </a:bodyPr>
          <a:lstStyle/>
          <a:p>
            <a:pPr algn="ctr"/>
            <a:r>
              <a:rPr lang="pt-PT" dirty="0" smtClean="0"/>
              <a:t>Rã-verde</a:t>
            </a:r>
            <a:endParaRPr lang="pt-PT" dirty="0"/>
          </a:p>
        </p:txBody>
      </p:sp>
      <p:sp>
        <p:nvSpPr>
          <p:cNvPr id="36" name="Multiply 35"/>
          <p:cNvSpPr/>
          <p:nvPr/>
        </p:nvSpPr>
        <p:spPr>
          <a:xfrm>
            <a:off x="5822424" y="4350109"/>
            <a:ext cx="1061849" cy="1146702"/>
          </a:xfrm>
          <a:prstGeom prst="mathMultiply">
            <a:avLst>
              <a:gd name="adj1" fmla="val 1972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37" name="Imagem 36"/>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3431762" y="928"/>
            <a:ext cx="884744" cy="806400"/>
          </a:xfrm>
          <a:prstGeom prst="rect">
            <a:avLst/>
          </a:prstGeom>
        </p:spPr>
      </p:pic>
    </p:spTree>
    <p:extLst>
      <p:ext uri="{BB962C8B-B14F-4D97-AF65-F5344CB8AC3E}">
        <p14:creationId xmlns:p14="http://schemas.microsoft.com/office/powerpoint/2010/main" val="3590207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9">
                                            <p:txEl>
                                              <p:pRg st="0" end="0"/>
                                            </p:txEl>
                                          </p:spTgt>
                                        </p:tgtEl>
                                        <p:attrNameLst>
                                          <p:attrName>style.visibility</p:attrName>
                                        </p:attrNameLst>
                                      </p:cBhvr>
                                      <p:to>
                                        <p:strVal val="visible"/>
                                      </p:to>
                                    </p:set>
                                    <p:animEffect transition="in" filter="fade">
                                      <p:cBhvr>
                                        <p:cTn id="16" dur="500"/>
                                        <p:tgtEl>
                                          <p:spTgt spid="29">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1">
                                            <p:txEl>
                                              <p:pRg st="0" end="0"/>
                                            </p:txEl>
                                          </p:spTgt>
                                        </p:tgtEl>
                                        <p:attrNameLst>
                                          <p:attrName>style.visibility</p:attrName>
                                        </p:attrNameLst>
                                      </p:cBhvr>
                                      <p:to>
                                        <p:strVal val="visible"/>
                                      </p:to>
                                    </p:set>
                                    <p:animEffect transition="in" filter="fade">
                                      <p:cBhvr>
                                        <p:cTn id="21" dur="500"/>
                                        <p:tgtEl>
                                          <p:spTgt spid="31">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3">
                                            <p:txEl>
                                              <p:pRg st="0" end="0"/>
                                            </p:txEl>
                                          </p:spTgt>
                                        </p:tgtEl>
                                        <p:attrNameLst>
                                          <p:attrName>style.visibility</p:attrName>
                                        </p:attrNameLst>
                                      </p:cBhvr>
                                      <p:to>
                                        <p:strVal val="visible"/>
                                      </p:to>
                                    </p:set>
                                    <p:animEffect transition="in" filter="fade">
                                      <p:cBhvr>
                                        <p:cTn id="26" dur="500"/>
                                        <p:tgtEl>
                                          <p:spTgt spid="23">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8">
                                            <p:txEl>
                                              <p:pRg st="0" end="0"/>
                                            </p:txEl>
                                          </p:spTgt>
                                        </p:tgtEl>
                                        <p:attrNameLst>
                                          <p:attrName>style.visibility</p:attrName>
                                        </p:attrNameLst>
                                      </p:cBhvr>
                                      <p:to>
                                        <p:strVal val="visible"/>
                                      </p:to>
                                    </p:set>
                                    <p:animEffect transition="in" filter="fade">
                                      <p:cBhvr>
                                        <p:cTn id="35" dur="500"/>
                                        <p:tgtEl>
                                          <p:spTgt spid="18">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33">
                                            <p:txEl>
                                              <p:pRg st="0" end="0"/>
                                            </p:txEl>
                                          </p:spTgt>
                                        </p:tgtEl>
                                        <p:attrNameLst>
                                          <p:attrName>style.visibility</p:attrName>
                                        </p:attrNameLst>
                                      </p:cBhvr>
                                      <p:to>
                                        <p:strVal val="visible"/>
                                      </p:to>
                                    </p:set>
                                    <p:animEffect transition="in" filter="fade">
                                      <p:cBhvr>
                                        <p:cTn id="40" dur="500"/>
                                        <p:tgtEl>
                                          <p:spTgt spid="33">
                                            <p:txEl>
                                              <p:pRg st="0" end="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21">
                                            <p:txEl>
                                              <p:pRg st="0" end="0"/>
                                            </p:txEl>
                                          </p:spTgt>
                                        </p:tgtEl>
                                        <p:attrNameLst>
                                          <p:attrName>style.visibility</p:attrName>
                                        </p:attrNameLst>
                                      </p:cBhvr>
                                      <p:to>
                                        <p:strVal val="visible"/>
                                      </p:to>
                                    </p:set>
                                    <p:animEffect transition="in" filter="fade">
                                      <p:cBhvr>
                                        <p:cTn id="45" dur="500"/>
                                        <p:tgtEl>
                                          <p:spTgt spid="21">
                                            <p:txEl>
                                              <p:pRg st="0" end="0"/>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25"/>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35">
                                            <p:txEl>
                                              <p:pRg st="0" end="0"/>
                                            </p:txEl>
                                          </p:spTgt>
                                        </p:tgtEl>
                                        <p:attrNameLst>
                                          <p:attrName>style.visibility</p:attrName>
                                        </p:attrNameLst>
                                      </p:cBhvr>
                                      <p:to>
                                        <p:strVal val="visible"/>
                                      </p:to>
                                    </p:set>
                                    <p:animEffect transition="in" filter="fade">
                                      <p:cBhvr>
                                        <p:cTn id="54" dur="500"/>
                                        <p:tgtEl>
                                          <p:spTgt spid="35">
                                            <p:txEl>
                                              <p:pRg st="0" end="0"/>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28">
                                            <p:txEl>
                                              <p:pRg st="0" end="0"/>
                                            </p:txEl>
                                          </p:spTgt>
                                        </p:tgtEl>
                                        <p:attrNameLst>
                                          <p:attrName>style.visibility</p:attrName>
                                        </p:attrNameLst>
                                      </p:cBhvr>
                                      <p:to>
                                        <p:strVal val="visible"/>
                                      </p:to>
                                    </p:set>
                                    <p:animEffect transition="in" filter="fade">
                                      <p:cBhvr>
                                        <p:cTn id="59" dur="500"/>
                                        <p:tgtEl>
                                          <p:spTgt spid="28">
                                            <p:txEl>
                                              <p:pRg st="0" end="0"/>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4" restart="whenNotActive" fill="hold" evtFilter="cancelBubble" nodeType="interactiveSeq">
                <p:stCondLst>
                  <p:cond evt="onClick" delay="0">
                    <p:tgtEl>
                      <p:spTgt spid="14"/>
                    </p:tgtEl>
                  </p:cond>
                </p:stCondLst>
                <p:endSync evt="end" delay="0">
                  <p:rtn val="all"/>
                </p:endSync>
                <p:childTnLst>
                  <p:par>
                    <p:cTn id="65" fill="hold">
                      <p:stCondLst>
                        <p:cond delay="0"/>
                      </p:stCondLst>
                      <p:childTnLst>
                        <p:par>
                          <p:cTn id="66" fill="hold">
                            <p:stCondLst>
                              <p:cond delay="0"/>
                            </p:stCondLst>
                            <p:childTnLst>
                              <p:par>
                                <p:cTn id="67" presetID="1" presetClass="mediacall" presetSubtype="0" fill="hold" nodeType="clickEffect">
                                  <p:stCondLst>
                                    <p:cond delay="0"/>
                                  </p:stCondLst>
                                  <p:childTnLst>
                                    <p:cmd type="call" cmd="playFrom(0.0)">
                                      <p:cBhvr>
                                        <p:cTn id="68" dur="5304" fill="hold"/>
                                        <p:tgtEl>
                                          <p:spTgt spid="14"/>
                                        </p:tgtEl>
                                      </p:cBhvr>
                                    </p:cmd>
                                  </p:childTnLst>
                                </p:cTn>
                              </p:par>
                            </p:childTnLst>
                          </p:cTn>
                        </p:par>
                      </p:childTnLst>
                    </p:cTn>
                  </p:par>
                </p:childTnLst>
              </p:cTn>
              <p:nextCondLst>
                <p:cond evt="onClick" delay="0">
                  <p:tgtEl>
                    <p:spTgt spid="14"/>
                  </p:tgtEl>
                </p:cond>
              </p:nextCondLst>
            </p:seq>
            <p:audio>
              <p:cMediaNode vol="80000">
                <p:cTn id="69" fill="hold" display="0">
                  <p:stCondLst>
                    <p:cond delay="indefinite"/>
                  </p:stCondLst>
                  <p:endCondLst>
                    <p:cond evt="onStopAudio" delay="0">
                      <p:tgtEl>
                        <p:sldTgt/>
                      </p:tgtEl>
                    </p:cond>
                  </p:endCondLst>
                </p:cTn>
                <p:tgtEl>
                  <p:spTgt spid="14"/>
                </p:tgtEl>
              </p:cMediaNode>
            </p:audio>
            <p:seq concurrent="1" nextAc="seek">
              <p:cTn id="70" restart="whenNotActive" fill="hold" evtFilter="cancelBubble" nodeType="interactiveSeq">
                <p:stCondLst>
                  <p:cond evt="onClick" delay="0">
                    <p:tgtEl>
                      <p:spTgt spid="17"/>
                    </p:tgtEl>
                  </p:cond>
                </p:stCondLst>
                <p:endSync evt="end" delay="0">
                  <p:rtn val="all"/>
                </p:endSync>
                <p:childTnLst>
                  <p:par>
                    <p:cTn id="71" fill="hold">
                      <p:stCondLst>
                        <p:cond delay="0"/>
                      </p:stCondLst>
                      <p:childTnLst>
                        <p:par>
                          <p:cTn id="72" fill="hold">
                            <p:stCondLst>
                              <p:cond delay="0"/>
                            </p:stCondLst>
                            <p:childTnLst>
                              <p:par>
                                <p:cTn id="73" presetID="1" presetClass="mediacall" presetSubtype="0" fill="hold" nodeType="clickEffect">
                                  <p:stCondLst>
                                    <p:cond delay="0"/>
                                  </p:stCondLst>
                                  <p:childTnLst>
                                    <p:cmd type="call" cmd="playFrom(0.0)">
                                      <p:cBhvr>
                                        <p:cTn id="74" dur="2376" fill="hold"/>
                                        <p:tgtEl>
                                          <p:spTgt spid="17"/>
                                        </p:tgtEl>
                                      </p:cBhvr>
                                    </p:cmd>
                                  </p:childTnLst>
                                </p:cTn>
                              </p:par>
                            </p:childTnLst>
                          </p:cTn>
                        </p:par>
                      </p:childTnLst>
                    </p:cTn>
                  </p:par>
                </p:childTnLst>
              </p:cTn>
              <p:nextCondLst>
                <p:cond evt="onClick" delay="0">
                  <p:tgtEl>
                    <p:spTgt spid="17"/>
                  </p:tgtEl>
                </p:cond>
              </p:nextCondLst>
            </p:seq>
            <p:audio>
              <p:cMediaNode vol="80000">
                <p:cTn id="75" fill="hold" display="0">
                  <p:stCondLst>
                    <p:cond delay="indefinite"/>
                  </p:stCondLst>
                  <p:endCondLst>
                    <p:cond evt="onStopAudio" delay="0">
                      <p:tgtEl>
                        <p:sldTgt/>
                      </p:tgtEl>
                    </p:cond>
                  </p:endCondLst>
                </p:cTn>
                <p:tgtEl>
                  <p:spTgt spid="17"/>
                </p:tgtEl>
              </p:cMediaNode>
            </p:audio>
            <p:seq concurrent="1" nextAc="seek">
              <p:cTn id="76" restart="whenNotActive" fill="hold" evtFilter="cancelBubble" nodeType="interactiveSeq">
                <p:stCondLst>
                  <p:cond evt="onClick" delay="0">
                    <p:tgtEl>
                      <p:spTgt spid="20"/>
                    </p:tgtEl>
                  </p:cond>
                </p:stCondLst>
                <p:endSync evt="end" delay="0">
                  <p:rtn val="all"/>
                </p:endSync>
                <p:childTnLst>
                  <p:par>
                    <p:cTn id="77" fill="hold">
                      <p:stCondLst>
                        <p:cond delay="0"/>
                      </p:stCondLst>
                      <p:childTnLst>
                        <p:par>
                          <p:cTn id="78" fill="hold">
                            <p:stCondLst>
                              <p:cond delay="0"/>
                            </p:stCondLst>
                            <p:childTnLst>
                              <p:par>
                                <p:cTn id="79" presetID="1" presetClass="mediacall" presetSubtype="0" fill="hold" nodeType="clickEffect">
                                  <p:stCondLst>
                                    <p:cond delay="0"/>
                                  </p:stCondLst>
                                  <p:childTnLst>
                                    <p:cmd type="call" cmd="playFrom(0.0)">
                                      <p:cBhvr>
                                        <p:cTn id="80" dur="22517" fill="hold"/>
                                        <p:tgtEl>
                                          <p:spTgt spid="20"/>
                                        </p:tgtEl>
                                      </p:cBhvr>
                                    </p:cmd>
                                  </p:childTnLst>
                                </p:cTn>
                              </p:par>
                            </p:childTnLst>
                          </p:cTn>
                        </p:par>
                      </p:childTnLst>
                    </p:cTn>
                  </p:par>
                </p:childTnLst>
              </p:cTn>
              <p:nextCondLst>
                <p:cond evt="onClick" delay="0">
                  <p:tgtEl>
                    <p:spTgt spid="20"/>
                  </p:tgtEl>
                </p:cond>
              </p:nextCondLst>
            </p:seq>
            <p:audio>
              <p:cMediaNode vol="80000">
                <p:cTn id="81" fill="hold" display="0">
                  <p:stCondLst>
                    <p:cond delay="indefinite"/>
                  </p:stCondLst>
                  <p:endCondLst>
                    <p:cond evt="onStopAudio" delay="0">
                      <p:tgtEl>
                        <p:sldTgt/>
                      </p:tgtEl>
                    </p:cond>
                  </p:endCondLst>
                </p:cTn>
                <p:tgtEl>
                  <p:spTgt spid="20"/>
                </p:tgtEl>
              </p:cMediaNode>
            </p:audio>
            <p:seq concurrent="1" nextAc="seek">
              <p:cTn id="82" restart="whenNotActive" fill="hold" evtFilter="cancelBubble" nodeType="interactiveSeq">
                <p:stCondLst>
                  <p:cond evt="onClick" delay="0">
                    <p:tgtEl>
                      <p:spTgt spid="22"/>
                    </p:tgtEl>
                  </p:cond>
                </p:stCondLst>
                <p:endSync evt="end" delay="0">
                  <p:rtn val="all"/>
                </p:endSync>
                <p:childTnLst>
                  <p:par>
                    <p:cTn id="83" fill="hold">
                      <p:stCondLst>
                        <p:cond delay="0"/>
                      </p:stCondLst>
                      <p:childTnLst>
                        <p:par>
                          <p:cTn id="84" fill="hold">
                            <p:stCondLst>
                              <p:cond delay="0"/>
                            </p:stCondLst>
                            <p:childTnLst>
                              <p:par>
                                <p:cTn id="85" presetID="1" presetClass="mediacall" presetSubtype="0" fill="hold" nodeType="clickEffect">
                                  <p:stCondLst>
                                    <p:cond delay="0"/>
                                  </p:stCondLst>
                                  <p:childTnLst>
                                    <p:cmd type="call" cmd="playFrom(0.0)">
                                      <p:cBhvr>
                                        <p:cTn id="86" dur="7200" fill="hold"/>
                                        <p:tgtEl>
                                          <p:spTgt spid="22"/>
                                        </p:tgtEl>
                                      </p:cBhvr>
                                    </p:cmd>
                                  </p:childTnLst>
                                </p:cTn>
                              </p:par>
                            </p:childTnLst>
                          </p:cTn>
                        </p:par>
                      </p:childTnLst>
                    </p:cTn>
                  </p:par>
                </p:childTnLst>
              </p:cTn>
              <p:nextCondLst>
                <p:cond evt="onClick" delay="0">
                  <p:tgtEl>
                    <p:spTgt spid="22"/>
                  </p:tgtEl>
                </p:cond>
              </p:nextCondLst>
            </p:seq>
            <p:audio>
              <p:cMediaNode vol="80000">
                <p:cTn id="87" fill="hold" display="0">
                  <p:stCondLst>
                    <p:cond delay="indefinite"/>
                  </p:stCondLst>
                  <p:endCondLst>
                    <p:cond evt="onStopAudio" delay="0">
                      <p:tgtEl>
                        <p:sldTgt/>
                      </p:tgtEl>
                    </p:cond>
                  </p:endCondLst>
                </p:cTn>
                <p:tgtEl>
                  <p:spTgt spid="22"/>
                </p:tgtEl>
              </p:cMediaNode>
            </p:audio>
            <p:seq concurrent="1" nextAc="seek">
              <p:cTn id="88" restart="whenNotActive" fill="hold" evtFilter="cancelBubble" nodeType="interactiveSeq">
                <p:stCondLst>
                  <p:cond evt="onClick" delay="0">
                    <p:tgtEl>
                      <p:spTgt spid="26"/>
                    </p:tgtEl>
                  </p:cond>
                </p:stCondLst>
                <p:endSync evt="end" delay="0">
                  <p:rtn val="all"/>
                </p:endSync>
                <p:childTnLst>
                  <p:par>
                    <p:cTn id="89" fill="hold">
                      <p:stCondLst>
                        <p:cond delay="0"/>
                      </p:stCondLst>
                      <p:childTnLst>
                        <p:par>
                          <p:cTn id="90" fill="hold">
                            <p:stCondLst>
                              <p:cond delay="0"/>
                            </p:stCondLst>
                            <p:childTnLst>
                              <p:par>
                                <p:cTn id="91" presetID="1" presetClass="mediacall" presetSubtype="0" fill="hold" nodeType="clickEffect">
                                  <p:stCondLst>
                                    <p:cond delay="0"/>
                                  </p:stCondLst>
                                  <p:childTnLst>
                                    <p:cmd type="call" cmd="playFrom(0.0)">
                                      <p:cBhvr>
                                        <p:cTn id="92" dur="5330" fill="hold"/>
                                        <p:tgtEl>
                                          <p:spTgt spid="26"/>
                                        </p:tgtEl>
                                      </p:cBhvr>
                                    </p:cmd>
                                  </p:childTnLst>
                                </p:cTn>
                              </p:par>
                            </p:childTnLst>
                          </p:cTn>
                        </p:par>
                      </p:childTnLst>
                    </p:cTn>
                  </p:par>
                </p:childTnLst>
              </p:cTn>
              <p:nextCondLst>
                <p:cond evt="onClick" delay="0">
                  <p:tgtEl>
                    <p:spTgt spid="26"/>
                  </p:tgtEl>
                </p:cond>
              </p:nextCondLst>
            </p:seq>
            <p:audio>
              <p:cMediaNode vol="80000">
                <p:cTn id="93" fill="hold" display="0">
                  <p:stCondLst>
                    <p:cond delay="indefinite"/>
                  </p:stCondLst>
                  <p:endCondLst>
                    <p:cond evt="onStopAudio" delay="0">
                      <p:tgtEl>
                        <p:sldTgt/>
                      </p:tgtEl>
                    </p:cond>
                  </p:endCondLst>
                </p:cTn>
                <p:tgtEl>
                  <p:spTgt spid="26"/>
                </p:tgtEl>
              </p:cMediaNode>
            </p:audio>
            <p:seq concurrent="1" nextAc="seek">
              <p:cTn id="94" restart="whenNotActive" fill="hold" evtFilter="cancelBubble" nodeType="interactiveSeq">
                <p:stCondLst>
                  <p:cond evt="onClick" delay="0">
                    <p:tgtEl>
                      <p:spTgt spid="27"/>
                    </p:tgtEl>
                  </p:cond>
                </p:stCondLst>
                <p:endSync evt="end" delay="0">
                  <p:rtn val="all"/>
                </p:endSync>
                <p:childTnLst>
                  <p:par>
                    <p:cTn id="95" fill="hold">
                      <p:stCondLst>
                        <p:cond delay="0"/>
                      </p:stCondLst>
                      <p:childTnLst>
                        <p:par>
                          <p:cTn id="96" fill="hold">
                            <p:stCondLst>
                              <p:cond delay="0"/>
                            </p:stCondLst>
                            <p:childTnLst>
                              <p:par>
                                <p:cTn id="97" presetID="1" presetClass="mediacall" presetSubtype="0" fill="hold" nodeType="clickEffect">
                                  <p:stCondLst>
                                    <p:cond delay="0"/>
                                  </p:stCondLst>
                                  <p:childTnLst>
                                    <p:cmd type="call" cmd="playFrom(0.0)">
                                      <p:cBhvr>
                                        <p:cTn id="98" dur="2568" fill="hold"/>
                                        <p:tgtEl>
                                          <p:spTgt spid="27"/>
                                        </p:tgtEl>
                                      </p:cBhvr>
                                    </p:cmd>
                                  </p:childTnLst>
                                </p:cTn>
                              </p:par>
                            </p:childTnLst>
                          </p:cTn>
                        </p:par>
                      </p:childTnLst>
                    </p:cTn>
                  </p:par>
                </p:childTnLst>
              </p:cTn>
              <p:nextCondLst>
                <p:cond evt="onClick" delay="0">
                  <p:tgtEl>
                    <p:spTgt spid="27"/>
                  </p:tgtEl>
                </p:cond>
              </p:nextCondLst>
            </p:seq>
            <p:audio>
              <p:cMediaNode vol="80000">
                <p:cTn id="99" fill="hold" display="0">
                  <p:stCondLst>
                    <p:cond delay="indefinite"/>
                  </p:stCondLst>
                  <p:endCondLst>
                    <p:cond evt="onStopAudio" delay="0">
                      <p:tgtEl>
                        <p:sldTgt/>
                      </p:tgtEl>
                    </p:cond>
                  </p:endCondLst>
                </p:cTn>
                <p:tgtEl>
                  <p:spTgt spid="27"/>
                </p:tgtEl>
              </p:cMediaNode>
            </p:audio>
            <p:seq concurrent="1" nextAc="seek">
              <p:cTn id="100" restart="whenNotActive" fill="hold" evtFilter="cancelBubble" nodeType="interactiveSeq">
                <p:stCondLst>
                  <p:cond evt="onClick" delay="0">
                    <p:tgtEl>
                      <p:spTgt spid="30"/>
                    </p:tgtEl>
                  </p:cond>
                </p:stCondLst>
                <p:endSync evt="end" delay="0">
                  <p:rtn val="all"/>
                </p:endSync>
                <p:childTnLst>
                  <p:par>
                    <p:cTn id="101" fill="hold">
                      <p:stCondLst>
                        <p:cond delay="0"/>
                      </p:stCondLst>
                      <p:childTnLst>
                        <p:par>
                          <p:cTn id="102" fill="hold">
                            <p:stCondLst>
                              <p:cond delay="0"/>
                            </p:stCondLst>
                            <p:childTnLst>
                              <p:par>
                                <p:cTn id="103" presetID="1" presetClass="mediacall" presetSubtype="0" fill="hold" nodeType="clickEffect">
                                  <p:stCondLst>
                                    <p:cond delay="0"/>
                                  </p:stCondLst>
                                  <p:childTnLst>
                                    <p:cmd type="call" cmd="playFrom(0.0)">
                                      <p:cBhvr>
                                        <p:cTn id="104" dur="69185" fill="hold"/>
                                        <p:tgtEl>
                                          <p:spTgt spid="30"/>
                                        </p:tgtEl>
                                      </p:cBhvr>
                                    </p:cmd>
                                  </p:childTnLst>
                                </p:cTn>
                              </p:par>
                            </p:childTnLst>
                          </p:cTn>
                        </p:par>
                      </p:childTnLst>
                    </p:cTn>
                  </p:par>
                </p:childTnLst>
              </p:cTn>
              <p:nextCondLst>
                <p:cond evt="onClick" delay="0">
                  <p:tgtEl>
                    <p:spTgt spid="30"/>
                  </p:tgtEl>
                </p:cond>
              </p:nextCondLst>
            </p:seq>
            <p:audio>
              <p:cMediaNode vol="80000">
                <p:cTn id="105" fill="hold" display="0">
                  <p:stCondLst>
                    <p:cond delay="indefinite"/>
                  </p:stCondLst>
                  <p:endCondLst>
                    <p:cond evt="onStopAudio" delay="0">
                      <p:tgtEl>
                        <p:sldTgt/>
                      </p:tgtEl>
                    </p:cond>
                  </p:endCondLst>
                </p:cTn>
                <p:tgtEl>
                  <p:spTgt spid="30"/>
                </p:tgtEl>
              </p:cMediaNode>
            </p:audio>
            <p:seq concurrent="1" nextAc="seek">
              <p:cTn id="106" restart="whenNotActive" fill="hold" evtFilter="cancelBubble" nodeType="interactiveSeq">
                <p:stCondLst>
                  <p:cond evt="onClick" delay="0">
                    <p:tgtEl>
                      <p:spTgt spid="32"/>
                    </p:tgtEl>
                  </p:cond>
                </p:stCondLst>
                <p:endSync evt="end" delay="0">
                  <p:rtn val="all"/>
                </p:endSync>
                <p:childTnLst>
                  <p:par>
                    <p:cTn id="107" fill="hold">
                      <p:stCondLst>
                        <p:cond delay="0"/>
                      </p:stCondLst>
                      <p:childTnLst>
                        <p:par>
                          <p:cTn id="108" fill="hold">
                            <p:stCondLst>
                              <p:cond delay="0"/>
                            </p:stCondLst>
                            <p:childTnLst>
                              <p:par>
                                <p:cTn id="109" presetID="1" presetClass="mediacall" presetSubtype="0" fill="hold" nodeType="clickEffect">
                                  <p:stCondLst>
                                    <p:cond delay="0"/>
                                  </p:stCondLst>
                                  <p:childTnLst>
                                    <p:cmd type="call" cmd="playFrom(0.0)">
                                      <p:cBhvr>
                                        <p:cTn id="110" dur="1541" fill="hold"/>
                                        <p:tgtEl>
                                          <p:spTgt spid="32"/>
                                        </p:tgtEl>
                                      </p:cBhvr>
                                    </p:cmd>
                                  </p:childTnLst>
                                </p:cTn>
                              </p:par>
                            </p:childTnLst>
                          </p:cTn>
                        </p:par>
                      </p:childTnLst>
                    </p:cTn>
                  </p:par>
                </p:childTnLst>
              </p:cTn>
              <p:nextCondLst>
                <p:cond evt="onClick" delay="0">
                  <p:tgtEl>
                    <p:spTgt spid="32"/>
                  </p:tgtEl>
                </p:cond>
              </p:nextCondLst>
            </p:seq>
            <p:audio>
              <p:cMediaNode vol="80000">
                <p:cTn id="111" fill="hold" display="0">
                  <p:stCondLst>
                    <p:cond delay="indefinite"/>
                  </p:stCondLst>
                  <p:endCondLst>
                    <p:cond evt="onStopAudio" delay="0">
                      <p:tgtEl>
                        <p:sldTgt/>
                      </p:tgtEl>
                    </p:cond>
                  </p:endCondLst>
                </p:cTn>
                <p:tgtEl>
                  <p:spTgt spid="32"/>
                </p:tgtEl>
              </p:cMediaNode>
            </p:audio>
            <p:seq concurrent="1" nextAc="seek">
              <p:cTn id="112" restart="whenNotActive" fill="hold" evtFilter="cancelBubble" nodeType="interactiveSeq">
                <p:stCondLst>
                  <p:cond evt="onClick" delay="0">
                    <p:tgtEl>
                      <p:spTgt spid="34"/>
                    </p:tgtEl>
                  </p:cond>
                </p:stCondLst>
                <p:endSync evt="end" delay="0">
                  <p:rtn val="all"/>
                </p:endSync>
                <p:childTnLst>
                  <p:par>
                    <p:cTn id="113" fill="hold">
                      <p:stCondLst>
                        <p:cond delay="0"/>
                      </p:stCondLst>
                      <p:childTnLst>
                        <p:par>
                          <p:cTn id="114" fill="hold">
                            <p:stCondLst>
                              <p:cond delay="0"/>
                            </p:stCondLst>
                            <p:childTnLst>
                              <p:par>
                                <p:cTn id="115" presetID="1" presetClass="mediacall" presetSubtype="0" fill="hold" nodeType="clickEffect">
                                  <p:stCondLst>
                                    <p:cond delay="0"/>
                                  </p:stCondLst>
                                  <p:childTnLst>
                                    <p:cmd type="call" cmd="playFrom(0.0)">
                                      <p:cBhvr>
                                        <p:cTn id="116" dur="16443" fill="hold"/>
                                        <p:tgtEl>
                                          <p:spTgt spid="34"/>
                                        </p:tgtEl>
                                      </p:cBhvr>
                                    </p:cmd>
                                  </p:childTnLst>
                                </p:cTn>
                              </p:par>
                            </p:childTnLst>
                          </p:cTn>
                        </p:par>
                      </p:childTnLst>
                    </p:cTn>
                  </p:par>
                </p:childTnLst>
              </p:cTn>
              <p:nextCondLst>
                <p:cond evt="onClick" delay="0">
                  <p:tgtEl>
                    <p:spTgt spid="34"/>
                  </p:tgtEl>
                </p:cond>
              </p:nextCondLst>
            </p:seq>
            <p:audio>
              <p:cMediaNode vol="80000">
                <p:cTn id="117" fill="hold" display="0">
                  <p:stCondLst>
                    <p:cond delay="indefinite"/>
                  </p:stCondLst>
                  <p:endCondLst>
                    <p:cond evt="onStopAudio" delay="0">
                      <p:tgtEl>
                        <p:sldTgt/>
                      </p:tgtEl>
                    </p:cond>
                  </p:endCondLst>
                </p:cTn>
                <p:tgtEl>
                  <p:spTgt spid="34"/>
                </p:tgtEl>
              </p:cMediaNode>
            </p:audio>
          </p:childTnLst>
        </p:cTn>
      </p:par>
    </p:tnLst>
    <p:bldLst>
      <p:bldP spid="15" grpId="0" build="p"/>
      <p:bldP spid="16" grpId="0" animBg="1"/>
      <p:bldP spid="18" grpId="0" build="p"/>
      <p:bldP spid="21" grpId="0" build="p"/>
      <p:bldP spid="23" grpId="0" build="p"/>
      <p:bldP spid="24" grpId="0" animBg="1"/>
      <p:bldP spid="25" grpId="0" animBg="1"/>
      <p:bldP spid="28" grpId="0" build="p"/>
      <p:bldP spid="29" grpId="0" build="p"/>
      <p:bldP spid="31" grpId="0" build="p"/>
      <p:bldP spid="33" grpId="0" build="p"/>
      <p:bldP spid="35" grpId="0" build="p"/>
      <p:bldP spid="36" grpId="0" animBg="1"/>
    </p:bldLst>
  </p:timing>
</p:sld>
</file>

<file path=ppt/theme/theme1.xml><?xml version="1.0" encoding="utf-8"?>
<a:theme xmlns:a="http://schemas.openxmlformats.org/drawingml/2006/main" name="Droplet">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xmlns="" name="Droplet" id="{8984A317-299A-4E50-B45D-BFC9EDE2337A}" vid="{A633B6A3-9E7F-4C10-9C98-2517A3134361}"/>
    </a:ext>
  </a:extLst>
</a:theme>
</file>

<file path=docProps/app.xml><?xml version="1.0" encoding="utf-8"?>
<Properties xmlns="http://schemas.openxmlformats.org/officeDocument/2006/extended-properties" xmlns:vt="http://schemas.openxmlformats.org/officeDocument/2006/docPropsVTypes">
  <Template>TC104033925[[fn=Droplet]]</Template>
  <TotalTime>94</TotalTime>
  <Words>314</Words>
  <Application>Microsoft Office PowerPoint</Application>
  <PresentationFormat>Apresentação no Ecrã (4:3)</PresentationFormat>
  <Paragraphs>39</Paragraphs>
  <Slides>10</Slides>
  <Notes>0</Notes>
  <HiddenSlides>0</HiddenSlides>
  <MMClips>9</MMClips>
  <ScaleCrop>false</ScaleCrop>
  <HeadingPairs>
    <vt:vector size="4" baseType="variant">
      <vt:variant>
        <vt:lpstr>Tema</vt:lpstr>
      </vt:variant>
      <vt:variant>
        <vt:i4>1</vt:i4>
      </vt:variant>
      <vt:variant>
        <vt:lpstr>Títulos dos diapositivos</vt:lpstr>
      </vt:variant>
      <vt:variant>
        <vt:i4>10</vt:i4>
      </vt:variant>
    </vt:vector>
  </HeadingPairs>
  <TitlesOfParts>
    <vt:vector size="11" baseType="lpstr">
      <vt:lpstr>Droplet</vt:lpstr>
      <vt:lpstr>Workshop gestão de zonas húmidas</vt:lpstr>
      <vt:lpstr>O que são Zonas Húmidas?</vt:lpstr>
      <vt:lpstr>O que são Zonas Húmidas?</vt:lpstr>
      <vt:lpstr>Convenção sobre Zonas Húmidas – Convenção RAMSAR</vt:lpstr>
      <vt:lpstr>Os serviços dos Ecossistemas das zonas húmidas</vt:lpstr>
      <vt:lpstr>A importância da preservação das Zonas Húmidas</vt:lpstr>
      <vt:lpstr>A importância da informação e divulgação sobre as Zonas Húmidas</vt:lpstr>
      <vt:lpstr>O ciclo Ecológico de uma zona húmida</vt:lpstr>
      <vt:lpstr>Exercício – identificação de fauna das zonas húmidas</vt:lpstr>
      <vt:lpstr>Apresentação do PowerPoint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filipa.gouveia</dc:creator>
  <cp:lastModifiedBy>Carlos Ramos</cp:lastModifiedBy>
  <cp:revision>9</cp:revision>
  <dcterms:created xsi:type="dcterms:W3CDTF">2013-10-01T15:09:40Z</dcterms:created>
  <dcterms:modified xsi:type="dcterms:W3CDTF">2013-10-02T20:21:07Z</dcterms:modified>
</cp:coreProperties>
</file>